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notesSlides/_rels/notesSlide17.xml.rels" ContentType="application/vnd.openxmlformats-package.relationships+xml"/>
  <Override PartName="/ppt/notesSlides/notesSlide17.xml" ContentType="application/vnd.openxmlformats-officedocument.presentationml.notesSlide+xml"/>
  <Override PartName="/ppt/media/image54.png" ContentType="image/png"/>
  <Override PartName="/ppt/media/image53.png" ContentType="image/png"/>
  <Override PartName="/ppt/media/image52.png" ContentType="image/png"/>
  <Override PartName="/ppt/media/image51.png" ContentType="image/png"/>
  <Override PartName="/ppt/media/image50.png" ContentType="image/png"/>
  <Override PartName="/ppt/media/image48.png" ContentType="image/png"/>
  <Override PartName="/ppt/media/image44.png" ContentType="image/png"/>
  <Override PartName="/ppt/media/image43.png" ContentType="image/png"/>
  <Override PartName="/ppt/media/image42.png" ContentType="image/png"/>
  <Override PartName="/ppt/media/image41.png" ContentType="image/png"/>
  <Override PartName="/ppt/media/image40.png" ContentType="image/png"/>
  <Override PartName="/ppt/media/image39.png" ContentType="image/png"/>
  <Override PartName="/ppt/media/image14.png" ContentType="image/png"/>
  <Override PartName="/ppt/media/image38.png" ContentType="image/png"/>
  <Override PartName="/ppt/media/image13.png" ContentType="image/png"/>
  <Override PartName="/ppt/media/image37.png" ContentType="image/png"/>
  <Override PartName="/ppt/media/image12.png" ContentType="image/png"/>
  <Override PartName="/ppt/media/image16.png" ContentType="image/png"/>
  <Override PartName="/ppt/media/image15.png" ContentType="image/png"/>
  <Override PartName="/ppt/media/image17.png" ContentType="image/png"/>
  <Override PartName="/ppt/media/image18.png" ContentType="image/png"/>
  <Override PartName="/ppt/media/image19.png" ContentType="image/png"/>
  <Override PartName="/ppt/media/image45.png" ContentType="image/png"/>
  <Override PartName="/ppt/media/image20.png" ContentType="image/png"/>
  <Override PartName="/ppt/media/image46.png" ContentType="image/png"/>
  <Override PartName="/ppt/media/image21.png" ContentType="image/png"/>
  <Override PartName="/ppt/media/image47.png" ContentType="image/png"/>
  <Override PartName="/ppt/media/image22.png" ContentType="image/png"/>
  <Override PartName="/ppt/media/image49.png" ContentType="image/png"/>
  <Override PartName="/ppt/media/image24.png" ContentType="image/png"/>
  <Override PartName="/ppt/media/image26.png" ContentType="image/png"/>
  <Override PartName="/ppt/media/image27.png" ContentType="image/png"/>
  <Override PartName="/ppt/media/image28.png" ContentType="image/png"/>
  <Override PartName="/ppt/media/image29.png" ContentType="image/png"/>
  <Override PartName="/ppt/media/image55.png" ContentType="image/png"/>
  <Override PartName="/ppt/media/image30.png" ContentType="image/png"/>
  <Override PartName="/ppt/media/image31.png" ContentType="image/png"/>
  <Override PartName="/ppt/media/image32.png" ContentType="image/png"/>
  <Override PartName="/ppt/media/image33.png" ContentType="image/png"/>
  <Override PartName="/ppt/media/image34.png" ContentType="image/png"/>
  <Override PartName="/ppt/media/image10.png" ContentType="image/png"/>
  <Override PartName="/ppt/media/image35.png" ContentType="image/png"/>
  <Override PartName="/ppt/media/image11.png" ContentType="image/png"/>
  <Override PartName="/ppt/media/image36.png" ContentType="image/png"/>
  <Override PartName="/ppt/media/image9.png" ContentType="image/png"/>
  <Override PartName="/ppt/media/image8.png" ContentType="image/png"/>
  <Override PartName="/ppt/media/image7.png" ContentType="image/png"/>
  <Override PartName="/ppt/media/image2.png" ContentType="image/png"/>
  <Override PartName="/ppt/media/image1.png" ContentType="image/png"/>
  <Override PartName="/ppt/media/image3.png" ContentType="image/png"/>
  <Override PartName="/ppt/media/image4.png" ContentType="image/png"/>
  <Override PartName="/ppt/media/image5.png" ContentType="image/png"/>
  <Override PartName="/ppt/media/image6.png" ContentType="image/png"/>
  <Override PartName="/ppt/media/image23.jpeg" ContentType="image/jpeg"/>
  <Override PartName="/ppt/media/image25.jpeg" ContentType="image/jpeg"/>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3.xml" ContentType="application/vnd.openxmlformats-officedocument.theme+xml"/>
  <Override PartName="/ppt/theme/theme1.xml" ContentType="application/vnd.openxmlformats-officedocument.theme+xml"/>
  <Override PartName="/ppt/theme/theme2.xml" ContentType="application/vnd.openxmlformats-officedocument.theme+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8.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6.xml.rels" ContentType="application/vnd.openxmlformats-package.relationships+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_rels/slide29.xml.rels" ContentType="application/vnd.openxmlformats-package.relationships+xml"/>
  <Override PartName="/ppt/slides/_rels/slide28.xml.rels" ContentType="application/vnd.openxmlformats-package.relationships+xml"/>
  <Override PartName="/ppt/slides/_rels/slide32.xml.rels" ContentType="application/vnd.openxmlformats-package.relationships+xml"/>
  <Override PartName="/ppt/slides/_rels/slide27.xml.rels" ContentType="application/vnd.openxmlformats-package.relationships+xml"/>
  <Override PartName="/ppt/slides/_rels/slide26.xml.rels" ContentType="application/vnd.openxmlformats-package.relationships+xml"/>
  <Override PartName="/ppt/slides/_rels/slide31.xml.rels" ContentType="application/vnd.openxmlformats-package.relationships+xml"/>
  <Override PartName="/ppt/slides/_rels/slide25.xml.rels" ContentType="application/vnd.openxmlformats-package.relationships+xml"/>
  <Override PartName="/ppt/slides/_rels/slide30.xml.rels" ContentType="application/vnd.openxmlformats-package.relationships+xml"/>
  <Override PartName="/ppt/slides/_rels/slide24.xml.rels" ContentType="application/vnd.openxmlformats-package.relationships+xml"/>
  <Override PartName="/ppt/slides/_rels/slide23.xml.rels" ContentType="application/vnd.openxmlformats-package.relationships+xml"/>
  <Override PartName="/ppt/slides/_rels/slide22.xml.rels" ContentType="application/vnd.openxmlformats-package.relationships+xml"/>
  <Override PartName="/ppt/slides/_rels/slide21.xml.rels" ContentType="application/vnd.openxmlformats-package.relationships+xml"/>
  <Override PartName="/ppt/slides/_rels/slide20.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1.xml.rels" ContentType="application/vnd.openxmlformats-package.relationships+xml"/>
  <Override PartName="/ppt/slides/_rels/slide9.xml.rels" ContentType="application/vnd.openxmlformats-package.relationships+xml"/>
  <Override PartName="/ppt/slides/_rels/slide2.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32.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Lst>
  <p:sldSz cx="12192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notesMaster" Target="notesMasters/notes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3.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PlaceHolder 1"/>
          <p:cNvSpPr>
            <a:spLocks noGrp="1"/>
          </p:cNvSpPr>
          <p:nvPr>
            <p:ph type="sldImg"/>
          </p:nvPr>
        </p:nvSpPr>
        <p:spPr>
          <a:xfrm>
            <a:off x="216000" y="812520"/>
            <a:ext cx="7127280" cy="4008960"/>
          </a:xfrm>
          <a:prstGeom prst="rect">
            <a:avLst/>
          </a:prstGeom>
        </p:spPr>
        <p:txBody>
          <a:bodyPr lIns="0" rIns="0" tIns="0" bIns="0" anchor="ctr"/>
          <a:p>
            <a:r>
              <a:rPr b="0" lang="es-ES" sz="1800" spc="-1" strike="noStrike">
                <a:solidFill>
                  <a:srgbClr val="000000"/>
                </a:solidFill>
                <a:latin typeface="Calibri"/>
              </a:rPr>
              <a:t>Feu clic per moure la diapositiva</a:t>
            </a:r>
            <a:endParaRPr b="0" lang="es-ES" sz="1800" spc="-1" strike="noStrike">
              <a:solidFill>
                <a:srgbClr val="000000"/>
              </a:solidFill>
              <a:latin typeface="Calibri"/>
            </a:endParaRPr>
          </a:p>
        </p:txBody>
      </p:sp>
      <p:sp>
        <p:nvSpPr>
          <p:cNvPr id="83" name="PlaceHolder 2"/>
          <p:cNvSpPr>
            <a:spLocks noGrp="1"/>
          </p:cNvSpPr>
          <p:nvPr>
            <p:ph type="body"/>
          </p:nvPr>
        </p:nvSpPr>
        <p:spPr>
          <a:xfrm>
            <a:off x="756000" y="5078520"/>
            <a:ext cx="6047640" cy="4811040"/>
          </a:xfrm>
          <a:prstGeom prst="rect">
            <a:avLst/>
          </a:prstGeom>
        </p:spPr>
        <p:txBody>
          <a:bodyPr lIns="0" rIns="0" tIns="0" bIns="0"/>
          <a:p>
            <a:r>
              <a:rPr b="0" lang="ca-ES" sz="2000" spc="-1" strike="noStrike">
                <a:latin typeface="Arial"/>
              </a:rPr>
              <a:t>Feu clic per editar el format de les notes</a:t>
            </a:r>
            <a:endParaRPr b="0" lang="ca-ES" sz="2000" spc="-1" strike="noStrike">
              <a:latin typeface="Arial"/>
            </a:endParaRPr>
          </a:p>
        </p:txBody>
      </p:sp>
      <p:sp>
        <p:nvSpPr>
          <p:cNvPr id="84" name="PlaceHolder 3"/>
          <p:cNvSpPr>
            <a:spLocks noGrp="1"/>
          </p:cNvSpPr>
          <p:nvPr>
            <p:ph type="hdr"/>
          </p:nvPr>
        </p:nvSpPr>
        <p:spPr>
          <a:xfrm>
            <a:off x="0" y="0"/>
            <a:ext cx="3280680" cy="534240"/>
          </a:xfrm>
          <a:prstGeom prst="rect">
            <a:avLst/>
          </a:prstGeom>
        </p:spPr>
        <p:txBody>
          <a:bodyPr lIns="0" rIns="0" tIns="0" bIns="0"/>
          <a:p>
            <a:r>
              <a:rPr b="0" lang="ca-ES" sz="1400" spc="-1" strike="noStrike">
                <a:latin typeface="Times New Roman"/>
              </a:rPr>
              <a:t>&lt;capçalera&gt;</a:t>
            </a:r>
            <a:endParaRPr b="0" lang="ca-ES" sz="1400" spc="-1" strike="noStrike">
              <a:latin typeface="Times New Roman"/>
            </a:endParaRPr>
          </a:p>
        </p:txBody>
      </p:sp>
      <p:sp>
        <p:nvSpPr>
          <p:cNvPr id="85" name="PlaceHolder 4"/>
          <p:cNvSpPr>
            <a:spLocks noGrp="1"/>
          </p:cNvSpPr>
          <p:nvPr>
            <p:ph type="dt"/>
          </p:nvPr>
        </p:nvSpPr>
        <p:spPr>
          <a:xfrm>
            <a:off x="4278960" y="0"/>
            <a:ext cx="3280680" cy="534240"/>
          </a:xfrm>
          <a:prstGeom prst="rect">
            <a:avLst/>
          </a:prstGeom>
        </p:spPr>
        <p:txBody>
          <a:bodyPr lIns="0" rIns="0" tIns="0" bIns="0"/>
          <a:p>
            <a:pPr algn="r"/>
            <a:r>
              <a:rPr b="0" lang="ca-ES" sz="1400" spc="-1" strike="noStrike">
                <a:latin typeface="Times New Roman"/>
              </a:rPr>
              <a:t>&lt;data/hora&gt;</a:t>
            </a:r>
            <a:endParaRPr b="0" lang="ca-ES" sz="1400" spc="-1" strike="noStrike">
              <a:latin typeface="Times New Roman"/>
            </a:endParaRPr>
          </a:p>
        </p:txBody>
      </p:sp>
      <p:sp>
        <p:nvSpPr>
          <p:cNvPr id="86" name="PlaceHolder 5"/>
          <p:cNvSpPr>
            <a:spLocks noGrp="1"/>
          </p:cNvSpPr>
          <p:nvPr>
            <p:ph type="ftr"/>
          </p:nvPr>
        </p:nvSpPr>
        <p:spPr>
          <a:xfrm>
            <a:off x="0" y="10157400"/>
            <a:ext cx="3280680" cy="534240"/>
          </a:xfrm>
          <a:prstGeom prst="rect">
            <a:avLst/>
          </a:prstGeom>
        </p:spPr>
        <p:txBody>
          <a:bodyPr lIns="0" rIns="0" tIns="0" bIns="0" anchor="b"/>
          <a:p>
            <a:r>
              <a:rPr b="0" lang="ca-ES" sz="1400" spc="-1" strike="noStrike">
                <a:latin typeface="Times New Roman"/>
              </a:rPr>
              <a:t>&lt;peu de pàgina&gt;</a:t>
            </a:r>
            <a:endParaRPr b="0" lang="ca-ES" sz="1400" spc="-1" strike="noStrike">
              <a:latin typeface="Times New Roman"/>
            </a:endParaRPr>
          </a:p>
        </p:txBody>
      </p:sp>
      <p:sp>
        <p:nvSpPr>
          <p:cNvPr id="87" name="PlaceHolder 6"/>
          <p:cNvSpPr>
            <a:spLocks noGrp="1"/>
          </p:cNvSpPr>
          <p:nvPr>
            <p:ph type="sldNum"/>
          </p:nvPr>
        </p:nvSpPr>
        <p:spPr>
          <a:xfrm>
            <a:off x="4278960" y="10157400"/>
            <a:ext cx="3280680" cy="534240"/>
          </a:xfrm>
          <a:prstGeom prst="rect">
            <a:avLst/>
          </a:prstGeom>
        </p:spPr>
        <p:txBody>
          <a:bodyPr lIns="0" rIns="0" tIns="0" bIns="0" anchor="b"/>
          <a:p>
            <a:pPr algn="r"/>
            <a:fld id="{D7BE6926-3CD8-4368-B8BC-7A632B1A895C}" type="slidenum">
              <a:rPr b="0" lang="ca-ES" sz="1400" spc="-1" strike="noStrike">
                <a:latin typeface="Times New Roman"/>
              </a:rPr>
              <a:t>&lt;número&gt;</a:t>
            </a:fld>
            <a:endParaRPr b="0" lang="ca-E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
</Relationships>
</file>

<file path=ppt/notesSlides/notesSlide1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7" name="PlaceHolder 1"/>
          <p:cNvSpPr>
            <a:spLocks noGrp="1"/>
          </p:cNvSpPr>
          <p:nvPr>
            <p:ph type="sldImg"/>
          </p:nvPr>
        </p:nvSpPr>
        <p:spPr>
          <a:xfrm>
            <a:off x="380880" y="685800"/>
            <a:ext cx="6095520" cy="3428640"/>
          </a:xfrm>
          <a:prstGeom prst="rect">
            <a:avLst/>
          </a:prstGeom>
        </p:spPr>
      </p:sp>
      <p:sp>
        <p:nvSpPr>
          <p:cNvPr id="348" name="PlaceHolder 2"/>
          <p:cNvSpPr>
            <a:spLocks noGrp="1"/>
          </p:cNvSpPr>
          <p:nvPr>
            <p:ph type="body"/>
          </p:nvPr>
        </p:nvSpPr>
        <p:spPr>
          <a:xfrm>
            <a:off x="685800" y="4343400"/>
            <a:ext cx="5486040" cy="4114440"/>
          </a:xfrm>
          <a:prstGeom prst="rect">
            <a:avLst/>
          </a:prstGeom>
        </p:spPr>
        <p:txBody>
          <a:bodyPr tIns="91440" bIns="91440"/>
          <a:p>
            <a:pPr>
              <a:lnSpc>
                <a:spcPct val="100000"/>
              </a:lnSpc>
            </a:pPr>
            <a:endParaRPr b="0" lang="ca-ES" sz="2000" spc="-1" strike="noStrike">
              <a:latin typeface="Arial"/>
            </a:endParaRPr>
          </a:p>
          <a:p>
            <a:pPr>
              <a:lnSpc>
                <a:spcPct val="100000"/>
              </a:lnSpc>
            </a:pPr>
            <a:endParaRPr b="0" lang="ca-ES" sz="20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1523880" y="1122480"/>
            <a:ext cx="9143640" cy="2387160"/>
          </a:xfrm>
          <a:prstGeom prst="rect">
            <a:avLst/>
          </a:prstGeom>
        </p:spPr>
        <p:txBody>
          <a:bodyPr lIns="0" rIns="0" tIns="0" bIns="0" anchor="ctr"/>
          <a:p>
            <a:endParaRPr b="0" lang="es-ES" sz="1800" spc="-1" strike="noStrike">
              <a:solidFill>
                <a:srgbClr val="000000"/>
              </a:solidFill>
              <a:latin typeface="Calibri"/>
            </a:endParaRPr>
          </a:p>
        </p:txBody>
      </p:sp>
      <p:sp>
        <p:nvSpPr>
          <p:cNvPr id="27" name="PlaceHolder 2"/>
          <p:cNvSpPr>
            <a:spLocks noGrp="1"/>
          </p:cNvSpPr>
          <p:nvPr>
            <p:ph type="body"/>
          </p:nvPr>
        </p:nvSpPr>
        <p:spPr>
          <a:xfrm>
            <a:off x="609480" y="1604520"/>
            <a:ext cx="109724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28" name="PlaceHolder 3"/>
          <p:cNvSpPr>
            <a:spLocks noGrp="1"/>
          </p:cNvSpPr>
          <p:nvPr>
            <p:ph type="body"/>
          </p:nvPr>
        </p:nvSpPr>
        <p:spPr>
          <a:xfrm>
            <a:off x="609480" y="3682080"/>
            <a:ext cx="1097244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523880" y="1122480"/>
            <a:ext cx="9143640" cy="2387160"/>
          </a:xfrm>
          <a:prstGeom prst="rect">
            <a:avLst/>
          </a:prstGeom>
        </p:spPr>
        <p:txBody>
          <a:bodyPr lIns="0" rIns="0" tIns="0" bIns="0" anchor="ctr"/>
          <a:p>
            <a:endParaRPr b="0" lang="es-ES" sz="1800" spc="-1" strike="noStrike">
              <a:solidFill>
                <a:srgbClr val="000000"/>
              </a:solidFill>
              <a:latin typeface="Calibri"/>
            </a:endParaRPr>
          </a:p>
        </p:txBody>
      </p:sp>
      <p:sp>
        <p:nvSpPr>
          <p:cNvPr id="30" name="PlaceHolder 2"/>
          <p:cNvSpPr>
            <a:spLocks noGrp="1"/>
          </p:cNvSpPr>
          <p:nvPr>
            <p:ph type="body"/>
          </p:nvPr>
        </p:nvSpPr>
        <p:spPr>
          <a:xfrm>
            <a:off x="60948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31" name="PlaceHolder 3"/>
          <p:cNvSpPr>
            <a:spLocks noGrp="1"/>
          </p:cNvSpPr>
          <p:nvPr>
            <p:ph type="body"/>
          </p:nvPr>
        </p:nvSpPr>
        <p:spPr>
          <a:xfrm>
            <a:off x="623196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32" name="PlaceHolder 4"/>
          <p:cNvSpPr>
            <a:spLocks noGrp="1"/>
          </p:cNvSpPr>
          <p:nvPr>
            <p:ph type="body"/>
          </p:nvPr>
        </p:nvSpPr>
        <p:spPr>
          <a:xfrm>
            <a:off x="609480" y="368208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33" name="PlaceHolder 5"/>
          <p:cNvSpPr>
            <a:spLocks noGrp="1"/>
          </p:cNvSpPr>
          <p:nvPr>
            <p:ph type="body"/>
          </p:nvPr>
        </p:nvSpPr>
        <p:spPr>
          <a:xfrm>
            <a:off x="6231960" y="368208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1523880" y="1122480"/>
            <a:ext cx="9143640" cy="2387160"/>
          </a:xfrm>
          <a:prstGeom prst="rect">
            <a:avLst/>
          </a:prstGeom>
        </p:spPr>
        <p:txBody>
          <a:bodyPr lIns="0" rIns="0" tIns="0" bIns="0" anchor="ctr"/>
          <a:p>
            <a:endParaRPr b="0" lang="es-ES" sz="1800" spc="-1" strike="noStrike">
              <a:solidFill>
                <a:srgbClr val="000000"/>
              </a:solidFill>
              <a:latin typeface="Calibri"/>
            </a:endParaRPr>
          </a:p>
        </p:txBody>
      </p:sp>
      <p:sp>
        <p:nvSpPr>
          <p:cNvPr id="35" name="PlaceHolder 2"/>
          <p:cNvSpPr>
            <a:spLocks noGrp="1"/>
          </p:cNvSpPr>
          <p:nvPr>
            <p:ph type="body"/>
          </p:nvPr>
        </p:nvSpPr>
        <p:spPr>
          <a:xfrm>
            <a:off x="609480" y="160452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36" name="PlaceHolder 3"/>
          <p:cNvSpPr>
            <a:spLocks noGrp="1"/>
          </p:cNvSpPr>
          <p:nvPr>
            <p:ph type="body"/>
          </p:nvPr>
        </p:nvSpPr>
        <p:spPr>
          <a:xfrm>
            <a:off x="4319640" y="160452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37" name="PlaceHolder 4"/>
          <p:cNvSpPr>
            <a:spLocks noGrp="1"/>
          </p:cNvSpPr>
          <p:nvPr>
            <p:ph type="body"/>
          </p:nvPr>
        </p:nvSpPr>
        <p:spPr>
          <a:xfrm>
            <a:off x="8029800" y="160452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38" name="PlaceHolder 5"/>
          <p:cNvSpPr>
            <a:spLocks noGrp="1"/>
          </p:cNvSpPr>
          <p:nvPr>
            <p:ph type="body"/>
          </p:nvPr>
        </p:nvSpPr>
        <p:spPr>
          <a:xfrm>
            <a:off x="609480" y="368208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39" name="PlaceHolder 6"/>
          <p:cNvSpPr>
            <a:spLocks noGrp="1"/>
          </p:cNvSpPr>
          <p:nvPr>
            <p:ph type="body"/>
          </p:nvPr>
        </p:nvSpPr>
        <p:spPr>
          <a:xfrm>
            <a:off x="4319640" y="368208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40" name="PlaceHolder 7"/>
          <p:cNvSpPr>
            <a:spLocks noGrp="1"/>
          </p:cNvSpPr>
          <p:nvPr>
            <p:ph type="body"/>
          </p:nvPr>
        </p:nvSpPr>
        <p:spPr>
          <a:xfrm>
            <a:off x="8029800" y="368208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1523880" y="1122480"/>
            <a:ext cx="9143640" cy="2387160"/>
          </a:xfrm>
          <a:prstGeom prst="rect">
            <a:avLst/>
          </a:prstGeom>
        </p:spPr>
        <p:txBody>
          <a:bodyPr lIns="0" rIns="0" tIns="0" bIns="0" anchor="ctr"/>
          <a:p>
            <a:endParaRPr b="0" lang="es-ES" sz="1800" spc="-1" strike="noStrike">
              <a:solidFill>
                <a:srgbClr val="000000"/>
              </a:solidFill>
              <a:latin typeface="Calibri"/>
            </a:endParaRPr>
          </a:p>
        </p:txBody>
      </p:sp>
      <p:sp>
        <p:nvSpPr>
          <p:cNvPr id="47"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ca-E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1523880" y="1122480"/>
            <a:ext cx="9143640" cy="2387160"/>
          </a:xfrm>
          <a:prstGeom prst="rect">
            <a:avLst/>
          </a:prstGeom>
        </p:spPr>
        <p:txBody>
          <a:bodyPr lIns="0" rIns="0" tIns="0" bIns="0" anchor="ctr"/>
          <a:p>
            <a:endParaRPr b="0" lang="es-ES" sz="1800" spc="-1" strike="noStrike">
              <a:solidFill>
                <a:srgbClr val="000000"/>
              </a:solidFill>
              <a:latin typeface="Calibri"/>
            </a:endParaRPr>
          </a:p>
        </p:txBody>
      </p:sp>
      <p:sp>
        <p:nvSpPr>
          <p:cNvPr id="49" name="PlaceHolder 2"/>
          <p:cNvSpPr>
            <a:spLocks noGrp="1"/>
          </p:cNvSpPr>
          <p:nvPr>
            <p:ph type="body"/>
          </p:nvPr>
        </p:nvSpPr>
        <p:spPr>
          <a:xfrm>
            <a:off x="609480" y="1604520"/>
            <a:ext cx="10972440" cy="397728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1523880" y="1122480"/>
            <a:ext cx="9143640" cy="2387160"/>
          </a:xfrm>
          <a:prstGeom prst="rect">
            <a:avLst/>
          </a:prstGeom>
        </p:spPr>
        <p:txBody>
          <a:bodyPr lIns="0" rIns="0" tIns="0" bIns="0" anchor="ctr"/>
          <a:p>
            <a:endParaRPr b="0" lang="es-ES" sz="1800" spc="-1" strike="noStrike">
              <a:solidFill>
                <a:srgbClr val="000000"/>
              </a:solidFill>
              <a:latin typeface="Calibri"/>
            </a:endParaRPr>
          </a:p>
        </p:txBody>
      </p:sp>
      <p:sp>
        <p:nvSpPr>
          <p:cNvPr id="51" name="PlaceHolder 2"/>
          <p:cNvSpPr>
            <a:spLocks noGrp="1"/>
          </p:cNvSpPr>
          <p:nvPr>
            <p:ph type="body"/>
          </p:nvPr>
        </p:nvSpPr>
        <p:spPr>
          <a:xfrm>
            <a:off x="609480" y="1604520"/>
            <a:ext cx="5354280" cy="3977280"/>
          </a:xfrm>
          <a:prstGeom prst="rect">
            <a:avLst/>
          </a:prstGeom>
        </p:spPr>
        <p:txBody>
          <a:bodyPr lIns="0" rIns="0" tIns="0" bIns="0">
            <a:normAutofit/>
          </a:bodyPr>
          <a:p>
            <a:endParaRPr b="0" lang="es-ES" sz="2800" spc="-1" strike="noStrike">
              <a:solidFill>
                <a:srgbClr val="000000"/>
              </a:solidFill>
              <a:latin typeface="Calibri"/>
            </a:endParaRPr>
          </a:p>
        </p:txBody>
      </p:sp>
      <p:sp>
        <p:nvSpPr>
          <p:cNvPr id="52" name="PlaceHolder 3"/>
          <p:cNvSpPr>
            <a:spLocks noGrp="1"/>
          </p:cNvSpPr>
          <p:nvPr>
            <p:ph type="body"/>
          </p:nvPr>
        </p:nvSpPr>
        <p:spPr>
          <a:xfrm>
            <a:off x="6231960" y="1604520"/>
            <a:ext cx="5354280" cy="397728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1523880" y="1122480"/>
            <a:ext cx="9143640" cy="2387160"/>
          </a:xfrm>
          <a:prstGeom prst="rect">
            <a:avLst/>
          </a:prstGeom>
        </p:spPr>
        <p:txBody>
          <a:bodyPr lIns="0" rIns="0" tIns="0" bIns="0" anchor="ctr"/>
          <a:p>
            <a:endParaRPr b="0" lang="es-ES" sz="1800" spc="-1" strike="noStrike">
              <a:solidFill>
                <a:srgbClr val="000000"/>
              </a:solidFill>
              <a:latin typeface="Calibri"/>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1523880" y="1122480"/>
            <a:ext cx="9143640" cy="11066760"/>
          </a:xfrm>
          <a:prstGeom prst="rect">
            <a:avLst/>
          </a:prstGeom>
        </p:spPr>
        <p:txBody>
          <a:bodyPr lIns="0" rIns="0" tIns="0" bIns="0" anchor="ctr"/>
          <a:p>
            <a:pPr algn="ctr"/>
            <a:endParaRPr b="0" lang="ca-E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1523880" y="1122480"/>
            <a:ext cx="9143640" cy="2387160"/>
          </a:xfrm>
          <a:prstGeom prst="rect">
            <a:avLst/>
          </a:prstGeom>
        </p:spPr>
        <p:txBody>
          <a:bodyPr lIns="0" rIns="0" tIns="0" bIns="0" anchor="ctr"/>
          <a:p>
            <a:endParaRPr b="0" lang="es-ES" sz="1800" spc="-1" strike="noStrike">
              <a:solidFill>
                <a:srgbClr val="000000"/>
              </a:solidFill>
              <a:latin typeface="Calibri"/>
            </a:endParaRPr>
          </a:p>
        </p:txBody>
      </p:sp>
      <p:sp>
        <p:nvSpPr>
          <p:cNvPr id="56" name="PlaceHolder 2"/>
          <p:cNvSpPr>
            <a:spLocks noGrp="1"/>
          </p:cNvSpPr>
          <p:nvPr>
            <p:ph type="body"/>
          </p:nvPr>
        </p:nvSpPr>
        <p:spPr>
          <a:xfrm>
            <a:off x="60948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57" name="PlaceHolder 3"/>
          <p:cNvSpPr>
            <a:spLocks noGrp="1"/>
          </p:cNvSpPr>
          <p:nvPr>
            <p:ph type="body"/>
          </p:nvPr>
        </p:nvSpPr>
        <p:spPr>
          <a:xfrm>
            <a:off x="6231960" y="1604520"/>
            <a:ext cx="5354280" cy="3977280"/>
          </a:xfrm>
          <a:prstGeom prst="rect">
            <a:avLst/>
          </a:prstGeom>
        </p:spPr>
        <p:txBody>
          <a:bodyPr lIns="0" rIns="0" tIns="0" bIns="0">
            <a:normAutofit/>
          </a:bodyPr>
          <a:p>
            <a:endParaRPr b="0" lang="es-ES" sz="2800" spc="-1" strike="noStrike">
              <a:solidFill>
                <a:srgbClr val="000000"/>
              </a:solidFill>
              <a:latin typeface="Calibri"/>
            </a:endParaRPr>
          </a:p>
        </p:txBody>
      </p:sp>
      <p:sp>
        <p:nvSpPr>
          <p:cNvPr id="58" name="PlaceHolder 4"/>
          <p:cNvSpPr>
            <a:spLocks noGrp="1"/>
          </p:cNvSpPr>
          <p:nvPr>
            <p:ph type="body"/>
          </p:nvPr>
        </p:nvSpPr>
        <p:spPr>
          <a:xfrm>
            <a:off x="609480" y="368208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640" cy="2387160"/>
          </a:xfrm>
          <a:prstGeom prst="rect">
            <a:avLst/>
          </a:prstGeom>
        </p:spPr>
        <p:txBody>
          <a:bodyPr lIns="0" rIns="0" tIns="0" bIns="0" anchor="ctr"/>
          <a:p>
            <a:endParaRPr b="0" lang="es-ES" sz="1800" spc="-1" strike="noStrike">
              <a:solidFill>
                <a:srgbClr val="000000"/>
              </a:solidFill>
              <a:latin typeface="Calibri"/>
            </a:endParaRPr>
          </a:p>
        </p:txBody>
      </p:sp>
      <p:sp>
        <p:nvSpPr>
          <p:cNvPr id="6"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ca-E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1523880" y="1122480"/>
            <a:ext cx="9143640" cy="2387160"/>
          </a:xfrm>
          <a:prstGeom prst="rect">
            <a:avLst/>
          </a:prstGeom>
        </p:spPr>
        <p:txBody>
          <a:bodyPr lIns="0" rIns="0" tIns="0" bIns="0" anchor="ctr"/>
          <a:p>
            <a:endParaRPr b="0" lang="es-ES" sz="1800" spc="-1" strike="noStrike">
              <a:solidFill>
                <a:srgbClr val="000000"/>
              </a:solidFill>
              <a:latin typeface="Calibri"/>
            </a:endParaRPr>
          </a:p>
        </p:txBody>
      </p:sp>
      <p:sp>
        <p:nvSpPr>
          <p:cNvPr id="60" name="PlaceHolder 2"/>
          <p:cNvSpPr>
            <a:spLocks noGrp="1"/>
          </p:cNvSpPr>
          <p:nvPr>
            <p:ph type="body"/>
          </p:nvPr>
        </p:nvSpPr>
        <p:spPr>
          <a:xfrm>
            <a:off x="609480" y="1604520"/>
            <a:ext cx="5354280" cy="3977280"/>
          </a:xfrm>
          <a:prstGeom prst="rect">
            <a:avLst/>
          </a:prstGeom>
        </p:spPr>
        <p:txBody>
          <a:bodyPr lIns="0" rIns="0" tIns="0" bIns="0">
            <a:normAutofit/>
          </a:bodyPr>
          <a:p>
            <a:endParaRPr b="0" lang="es-ES" sz="2800" spc="-1" strike="noStrike">
              <a:solidFill>
                <a:srgbClr val="000000"/>
              </a:solidFill>
              <a:latin typeface="Calibri"/>
            </a:endParaRPr>
          </a:p>
        </p:txBody>
      </p:sp>
      <p:sp>
        <p:nvSpPr>
          <p:cNvPr id="61" name="PlaceHolder 3"/>
          <p:cNvSpPr>
            <a:spLocks noGrp="1"/>
          </p:cNvSpPr>
          <p:nvPr>
            <p:ph type="body"/>
          </p:nvPr>
        </p:nvSpPr>
        <p:spPr>
          <a:xfrm>
            <a:off x="623196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62" name="PlaceHolder 4"/>
          <p:cNvSpPr>
            <a:spLocks noGrp="1"/>
          </p:cNvSpPr>
          <p:nvPr>
            <p:ph type="body"/>
          </p:nvPr>
        </p:nvSpPr>
        <p:spPr>
          <a:xfrm>
            <a:off x="6231960" y="368208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1523880" y="1122480"/>
            <a:ext cx="9143640" cy="2387160"/>
          </a:xfrm>
          <a:prstGeom prst="rect">
            <a:avLst/>
          </a:prstGeom>
        </p:spPr>
        <p:txBody>
          <a:bodyPr lIns="0" rIns="0" tIns="0" bIns="0" anchor="ctr"/>
          <a:p>
            <a:endParaRPr b="0" lang="es-ES" sz="1800" spc="-1" strike="noStrike">
              <a:solidFill>
                <a:srgbClr val="000000"/>
              </a:solidFill>
              <a:latin typeface="Calibri"/>
            </a:endParaRPr>
          </a:p>
        </p:txBody>
      </p:sp>
      <p:sp>
        <p:nvSpPr>
          <p:cNvPr id="64" name="PlaceHolder 2"/>
          <p:cNvSpPr>
            <a:spLocks noGrp="1"/>
          </p:cNvSpPr>
          <p:nvPr>
            <p:ph type="body"/>
          </p:nvPr>
        </p:nvSpPr>
        <p:spPr>
          <a:xfrm>
            <a:off x="60948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65" name="PlaceHolder 3"/>
          <p:cNvSpPr>
            <a:spLocks noGrp="1"/>
          </p:cNvSpPr>
          <p:nvPr>
            <p:ph type="body"/>
          </p:nvPr>
        </p:nvSpPr>
        <p:spPr>
          <a:xfrm>
            <a:off x="623196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66" name="PlaceHolder 4"/>
          <p:cNvSpPr>
            <a:spLocks noGrp="1"/>
          </p:cNvSpPr>
          <p:nvPr>
            <p:ph type="body"/>
          </p:nvPr>
        </p:nvSpPr>
        <p:spPr>
          <a:xfrm>
            <a:off x="609480" y="3682080"/>
            <a:ext cx="1097244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1523880" y="1122480"/>
            <a:ext cx="9143640" cy="2387160"/>
          </a:xfrm>
          <a:prstGeom prst="rect">
            <a:avLst/>
          </a:prstGeom>
        </p:spPr>
        <p:txBody>
          <a:bodyPr lIns="0" rIns="0" tIns="0" bIns="0" anchor="ctr"/>
          <a:p>
            <a:endParaRPr b="0" lang="es-ES" sz="1800" spc="-1" strike="noStrike">
              <a:solidFill>
                <a:srgbClr val="000000"/>
              </a:solidFill>
              <a:latin typeface="Calibri"/>
            </a:endParaRPr>
          </a:p>
        </p:txBody>
      </p:sp>
      <p:sp>
        <p:nvSpPr>
          <p:cNvPr id="68" name="PlaceHolder 2"/>
          <p:cNvSpPr>
            <a:spLocks noGrp="1"/>
          </p:cNvSpPr>
          <p:nvPr>
            <p:ph type="body"/>
          </p:nvPr>
        </p:nvSpPr>
        <p:spPr>
          <a:xfrm>
            <a:off x="609480" y="1604520"/>
            <a:ext cx="109724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69" name="PlaceHolder 3"/>
          <p:cNvSpPr>
            <a:spLocks noGrp="1"/>
          </p:cNvSpPr>
          <p:nvPr>
            <p:ph type="body"/>
          </p:nvPr>
        </p:nvSpPr>
        <p:spPr>
          <a:xfrm>
            <a:off x="609480" y="3682080"/>
            <a:ext cx="1097244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1523880" y="1122480"/>
            <a:ext cx="9143640" cy="2387160"/>
          </a:xfrm>
          <a:prstGeom prst="rect">
            <a:avLst/>
          </a:prstGeom>
        </p:spPr>
        <p:txBody>
          <a:bodyPr lIns="0" rIns="0" tIns="0" bIns="0" anchor="ctr"/>
          <a:p>
            <a:endParaRPr b="0" lang="es-ES" sz="1800" spc="-1" strike="noStrike">
              <a:solidFill>
                <a:srgbClr val="000000"/>
              </a:solidFill>
              <a:latin typeface="Calibri"/>
            </a:endParaRPr>
          </a:p>
        </p:txBody>
      </p:sp>
      <p:sp>
        <p:nvSpPr>
          <p:cNvPr id="71" name="PlaceHolder 2"/>
          <p:cNvSpPr>
            <a:spLocks noGrp="1"/>
          </p:cNvSpPr>
          <p:nvPr>
            <p:ph type="body"/>
          </p:nvPr>
        </p:nvSpPr>
        <p:spPr>
          <a:xfrm>
            <a:off x="60948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72" name="PlaceHolder 3"/>
          <p:cNvSpPr>
            <a:spLocks noGrp="1"/>
          </p:cNvSpPr>
          <p:nvPr>
            <p:ph type="body"/>
          </p:nvPr>
        </p:nvSpPr>
        <p:spPr>
          <a:xfrm>
            <a:off x="623196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73" name="PlaceHolder 4"/>
          <p:cNvSpPr>
            <a:spLocks noGrp="1"/>
          </p:cNvSpPr>
          <p:nvPr>
            <p:ph type="body"/>
          </p:nvPr>
        </p:nvSpPr>
        <p:spPr>
          <a:xfrm>
            <a:off x="609480" y="368208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74" name="PlaceHolder 5"/>
          <p:cNvSpPr>
            <a:spLocks noGrp="1"/>
          </p:cNvSpPr>
          <p:nvPr>
            <p:ph type="body"/>
          </p:nvPr>
        </p:nvSpPr>
        <p:spPr>
          <a:xfrm>
            <a:off x="6231960" y="368208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1523880" y="1122480"/>
            <a:ext cx="9143640" cy="2387160"/>
          </a:xfrm>
          <a:prstGeom prst="rect">
            <a:avLst/>
          </a:prstGeom>
        </p:spPr>
        <p:txBody>
          <a:bodyPr lIns="0" rIns="0" tIns="0" bIns="0" anchor="ctr"/>
          <a:p>
            <a:endParaRPr b="0" lang="es-ES" sz="1800" spc="-1" strike="noStrike">
              <a:solidFill>
                <a:srgbClr val="000000"/>
              </a:solidFill>
              <a:latin typeface="Calibri"/>
            </a:endParaRPr>
          </a:p>
        </p:txBody>
      </p:sp>
      <p:sp>
        <p:nvSpPr>
          <p:cNvPr id="76" name="PlaceHolder 2"/>
          <p:cNvSpPr>
            <a:spLocks noGrp="1"/>
          </p:cNvSpPr>
          <p:nvPr>
            <p:ph type="body"/>
          </p:nvPr>
        </p:nvSpPr>
        <p:spPr>
          <a:xfrm>
            <a:off x="609480" y="160452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77" name="PlaceHolder 3"/>
          <p:cNvSpPr>
            <a:spLocks noGrp="1"/>
          </p:cNvSpPr>
          <p:nvPr>
            <p:ph type="body"/>
          </p:nvPr>
        </p:nvSpPr>
        <p:spPr>
          <a:xfrm>
            <a:off x="4319640" y="160452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78" name="PlaceHolder 4"/>
          <p:cNvSpPr>
            <a:spLocks noGrp="1"/>
          </p:cNvSpPr>
          <p:nvPr>
            <p:ph type="body"/>
          </p:nvPr>
        </p:nvSpPr>
        <p:spPr>
          <a:xfrm>
            <a:off x="8029800" y="160452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79" name="PlaceHolder 5"/>
          <p:cNvSpPr>
            <a:spLocks noGrp="1"/>
          </p:cNvSpPr>
          <p:nvPr>
            <p:ph type="body"/>
          </p:nvPr>
        </p:nvSpPr>
        <p:spPr>
          <a:xfrm>
            <a:off x="609480" y="368208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80" name="PlaceHolder 6"/>
          <p:cNvSpPr>
            <a:spLocks noGrp="1"/>
          </p:cNvSpPr>
          <p:nvPr>
            <p:ph type="body"/>
          </p:nvPr>
        </p:nvSpPr>
        <p:spPr>
          <a:xfrm>
            <a:off x="4319640" y="368208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81" name="PlaceHolder 7"/>
          <p:cNvSpPr>
            <a:spLocks noGrp="1"/>
          </p:cNvSpPr>
          <p:nvPr>
            <p:ph type="body"/>
          </p:nvPr>
        </p:nvSpPr>
        <p:spPr>
          <a:xfrm>
            <a:off x="8029800" y="368208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1523880" y="1122480"/>
            <a:ext cx="9143640" cy="2387160"/>
          </a:xfrm>
          <a:prstGeom prst="rect">
            <a:avLst/>
          </a:prstGeom>
        </p:spPr>
        <p:txBody>
          <a:bodyPr lIns="0" rIns="0" tIns="0" bIns="0" anchor="ctr"/>
          <a:p>
            <a:endParaRPr b="0" lang="es-ES" sz="1800" spc="-1" strike="noStrike">
              <a:solidFill>
                <a:srgbClr val="000000"/>
              </a:solidFill>
              <a:latin typeface="Calibri"/>
            </a:endParaRPr>
          </a:p>
        </p:txBody>
      </p:sp>
      <p:sp>
        <p:nvSpPr>
          <p:cNvPr id="8" name="PlaceHolder 2"/>
          <p:cNvSpPr>
            <a:spLocks noGrp="1"/>
          </p:cNvSpPr>
          <p:nvPr>
            <p:ph type="body"/>
          </p:nvPr>
        </p:nvSpPr>
        <p:spPr>
          <a:xfrm>
            <a:off x="609480" y="1604520"/>
            <a:ext cx="10972440" cy="397728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1523880" y="1122480"/>
            <a:ext cx="9143640" cy="2387160"/>
          </a:xfrm>
          <a:prstGeom prst="rect">
            <a:avLst/>
          </a:prstGeom>
        </p:spPr>
        <p:txBody>
          <a:bodyPr lIns="0" rIns="0" tIns="0" bIns="0" anchor="ctr"/>
          <a:p>
            <a:endParaRPr b="0" lang="es-ES" sz="1800" spc="-1" strike="noStrike">
              <a:solidFill>
                <a:srgbClr val="000000"/>
              </a:solidFill>
              <a:latin typeface="Calibri"/>
            </a:endParaRPr>
          </a:p>
        </p:txBody>
      </p:sp>
      <p:sp>
        <p:nvSpPr>
          <p:cNvPr id="10" name="PlaceHolder 2"/>
          <p:cNvSpPr>
            <a:spLocks noGrp="1"/>
          </p:cNvSpPr>
          <p:nvPr>
            <p:ph type="body"/>
          </p:nvPr>
        </p:nvSpPr>
        <p:spPr>
          <a:xfrm>
            <a:off x="609480" y="1604520"/>
            <a:ext cx="5354280" cy="3977280"/>
          </a:xfrm>
          <a:prstGeom prst="rect">
            <a:avLst/>
          </a:prstGeom>
        </p:spPr>
        <p:txBody>
          <a:bodyPr lIns="0" rIns="0" tIns="0" bIns="0">
            <a:normAutofit/>
          </a:bodyPr>
          <a:p>
            <a:endParaRPr b="0" lang="es-ES" sz="2800" spc="-1" strike="noStrike">
              <a:solidFill>
                <a:srgbClr val="000000"/>
              </a:solidFill>
              <a:latin typeface="Calibri"/>
            </a:endParaRPr>
          </a:p>
        </p:txBody>
      </p:sp>
      <p:sp>
        <p:nvSpPr>
          <p:cNvPr id="11" name="PlaceHolder 3"/>
          <p:cNvSpPr>
            <a:spLocks noGrp="1"/>
          </p:cNvSpPr>
          <p:nvPr>
            <p:ph type="body"/>
          </p:nvPr>
        </p:nvSpPr>
        <p:spPr>
          <a:xfrm>
            <a:off x="6231960" y="1604520"/>
            <a:ext cx="5354280" cy="397728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1523880" y="1122480"/>
            <a:ext cx="9143640" cy="2387160"/>
          </a:xfrm>
          <a:prstGeom prst="rect">
            <a:avLst/>
          </a:prstGeom>
        </p:spPr>
        <p:txBody>
          <a:bodyPr lIns="0" rIns="0" tIns="0" bIns="0" anchor="ctr"/>
          <a:p>
            <a:endParaRPr b="0" lang="es-ES" sz="1800" spc="-1" strike="noStrike">
              <a:solidFill>
                <a:srgbClr val="000000"/>
              </a:solidFill>
              <a:latin typeface="Calibr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1523880" y="1122480"/>
            <a:ext cx="9143640" cy="11066760"/>
          </a:xfrm>
          <a:prstGeom prst="rect">
            <a:avLst/>
          </a:prstGeom>
        </p:spPr>
        <p:txBody>
          <a:bodyPr lIns="0" rIns="0" tIns="0" bIns="0" anchor="ctr"/>
          <a:p>
            <a:pPr algn="ctr"/>
            <a:endParaRPr b="0" lang="ca-E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1523880" y="1122480"/>
            <a:ext cx="9143640" cy="2387160"/>
          </a:xfrm>
          <a:prstGeom prst="rect">
            <a:avLst/>
          </a:prstGeom>
        </p:spPr>
        <p:txBody>
          <a:bodyPr lIns="0" rIns="0" tIns="0" bIns="0" anchor="ctr"/>
          <a:p>
            <a:endParaRPr b="0" lang="es-ES" sz="1800" spc="-1" strike="noStrike">
              <a:solidFill>
                <a:srgbClr val="000000"/>
              </a:solidFill>
              <a:latin typeface="Calibri"/>
            </a:endParaRPr>
          </a:p>
        </p:txBody>
      </p:sp>
      <p:sp>
        <p:nvSpPr>
          <p:cNvPr id="15" name="PlaceHolder 2"/>
          <p:cNvSpPr>
            <a:spLocks noGrp="1"/>
          </p:cNvSpPr>
          <p:nvPr>
            <p:ph type="body"/>
          </p:nvPr>
        </p:nvSpPr>
        <p:spPr>
          <a:xfrm>
            <a:off x="60948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16" name="PlaceHolder 3"/>
          <p:cNvSpPr>
            <a:spLocks noGrp="1"/>
          </p:cNvSpPr>
          <p:nvPr>
            <p:ph type="body"/>
          </p:nvPr>
        </p:nvSpPr>
        <p:spPr>
          <a:xfrm>
            <a:off x="6231960" y="1604520"/>
            <a:ext cx="5354280" cy="3977280"/>
          </a:xfrm>
          <a:prstGeom prst="rect">
            <a:avLst/>
          </a:prstGeom>
        </p:spPr>
        <p:txBody>
          <a:bodyPr lIns="0" rIns="0" tIns="0" bIns="0">
            <a:normAutofit/>
          </a:bodyPr>
          <a:p>
            <a:endParaRPr b="0" lang="es-ES" sz="2800" spc="-1" strike="noStrike">
              <a:solidFill>
                <a:srgbClr val="000000"/>
              </a:solidFill>
              <a:latin typeface="Calibri"/>
            </a:endParaRPr>
          </a:p>
        </p:txBody>
      </p:sp>
      <p:sp>
        <p:nvSpPr>
          <p:cNvPr id="17" name="PlaceHolder 4"/>
          <p:cNvSpPr>
            <a:spLocks noGrp="1"/>
          </p:cNvSpPr>
          <p:nvPr>
            <p:ph type="body"/>
          </p:nvPr>
        </p:nvSpPr>
        <p:spPr>
          <a:xfrm>
            <a:off x="609480" y="368208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523880" y="1122480"/>
            <a:ext cx="9143640" cy="2387160"/>
          </a:xfrm>
          <a:prstGeom prst="rect">
            <a:avLst/>
          </a:prstGeom>
        </p:spPr>
        <p:txBody>
          <a:bodyPr lIns="0" rIns="0" tIns="0" bIns="0" anchor="ctr"/>
          <a:p>
            <a:endParaRPr b="0" lang="es-ES" sz="1800" spc="-1" strike="noStrike">
              <a:solidFill>
                <a:srgbClr val="000000"/>
              </a:solidFill>
              <a:latin typeface="Calibri"/>
            </a:endParaRPr>
          </a:p>
        </p:txBody>
      </p:sp>
      <p:sp>
        <p:nvSpPr>
          <p:cNvPr id="19" name="PlaceHolder 2"/>
          <p:cNvSpPr>
            <a:spLocks noGrp="1"/>
          </p:cNvSpPr>
          <p:nvPr>
            <p:ph type="body"/>
          </p:nvPr>
        </p:nvSpPr>
        <p:spPr>
          <a:xfrm>
            <a:off x="609480" y="1604520"/>
            <a:ext cx="5354280" cy="3977280"/>
          </a:xfrm>
          <a:prstGeom prst="rect">
            <a:avLst/>
          </a:prstGeom>
        </p:spPr>
        <p:txBody>
          <a:bodyPr lIns="0" rIns="0" tIns="0" bIns="0">
            <a:normAutofit/>
          </a:bodyPr>
          <a:p>
            <a:endParaRPr b="0" lang="es-ES" sz="2800" spc="-1" strike="noStrike">
              <a:solidFill>
                <a:srgbClr val="000000"/>
              </a:solidFill>
              <a:latin typeface="Calibri"/>
            </a:endParaRPr>
          </a:p>
        </p:txBody>
      </p:sp>
      <p:sp>
        <p:nvSpPr>
          <p:cNvPr id="20" name="PlaceHolder 3"/>
          <p:cNvSpPr>
            <a:spLocks noGrp="1"/>
          </p:cNvSpPr>
          <p:nvPr>
            <p:ph type="body"/>
          </p:nvPr>
        </p:nvSpPr>
        <p:spPr>
          <a:xfrm>
            <a:off x="623196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21" name="PlaceHolder 4"/>
          <p:cNvSpPr>
            <a:spLocks noGrp="1"/>
          </p:cNvSpPr>
          <p:nvPr>
            <p:ph type="body"/>
          </p:nvPr>
        </p:nvSpPr>
        <p:spPr>
          <a:xfrm>
            <a:off x="6231960" y="368208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1523880" y="1122480"/>
            <a:ext cx="9143640" cy="2387160"/>
          </a:xfrm>
          <a:prstGeom prst="rect">
            <a:avLst/>
          </a:prstGeom>
        </p:spPr>
        <p:txBody>
          <a:bodyPr lIns="0" rIns="0" tIns="0" bIns="0" anchor="ctr"/>
          <a:p>
            <a:endParaRPr b="0" lang="es-ES" sz="1800" spc="-1" strike="noStrike">
              <a:solidFill>
                <a:srgbClr val="000000"/>
              </a:solidFill>
              <a:latin typeface="Calibri"/>
            </a:endParaRPr>
          </a:p>
        </p:txBody>
      </p:sp>
      <p:sp>
        <p:nvSpPr>
          <p:cNvPr id="23" name="PlaceHolder 2"/>
          <p:cNvSpPr>
            <a:spLocks noGrp="1"/>
          </p:cNvSpPr>
          <p:nvPr>
            <p:ph type="body"/>
          </p:nvPr>
        </p:nvSpPr>
        <p:spPr>
          <a:xfrm>
            <a:off x="60948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24" name="PlaceHolder 3"/>
          <p:cNvSpPr>
            <a:spLocks noGrp="1"/>
          </p:cNvSpPr>
          <p:nvPr>
            <p:ph type="body"/>
          </p:nvPr>
        </p:nvSpPr>
        <p:spPr>
          <a:xfrm>
            <a:off x="623196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25" name="PlaceHolder 4"/>
          <p:cNvSpPr>
            <a:spLocks noGrp="1"/>
          </p:cNvSpPr>
          <p:nvPr>
            <p:ph type="body"/>
          </p:nvPr>
        </p:nvSpPr>
        <p:spPr>
          <a:xfrm>
            <a:off x="609480" y="3682080"/>
            <a:ext cx="1097244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23880" y="1122480"/>
            <a:ext cx="9143640" cy="2387160"/>
          </a:xfrm>
          <a:prstGeom prst="rect">
            <a:avLst/>
          </a:prstGeom>
        </p:spPr>
        <p:txBody>
          <a:bodyPr anchor="b"/>
          <a:p>
            <a:pPr algn="ctr">
              <a:lnSpc>
                <a:spcPct val="90000"/>
              </a:lnSpc>
            </a:pPr>
            <a:r>
              <a:rPr b="0" lang="es-ES" sz="6000" spc="-1" strike="noStrike">
                <a:solidFill>
                  <a:srgbClr val="000000"/>
                </a:solidFill>
                <a:latin typeface="Calibri Light"/>
              </a:rPr>
              <a:t>H</a:t>
            </a:r>
            <a:r>
              <a:rPr b="0" lang="es-ES" sz="6000" spc="-1" strike="noStrike">
                <a:solidFill>
                  <a:srgbClr val="000000"/>
                </a:solidFill>
                <a:latin typeface="Calibri Light"/>
              </a:rPr>
              <a:t>ag</a:t>
            </a:r>
            <a:r>
              <a:rPr b="0" lang="es-ES" sz="6000" spc="-1" strike="noStrike">
                <a:solidFill>
                  <a:srgbClr val="000000"/>
                </a:solidFill>
                <a:latin typeface="Calibri Light"/>
              </a:rPr>
              <a:t>a </a:t>
            </a:r>
            <a:r>
              <a:rPr b="0" lang="es-ES" sz="6000" spc="-1" strike="noStrike">
                <a:solidFill>
                  <a:srgbClr val="000000"/>
                </a:solidFill>
                <a:latin typeface="Calibri Light"/>
              </a:rPr>
              <a:t>cli</a:t>
            </a:r>
            <a:r>
              <a:rPr b="0" lang="es-ES" sz="6000" spc="-1" strike="noStrike">
                <a:solidFill>
                  <a:srgbClr val="000000"/>
                </a:solidFill>
                <a:latin typeface="Calibri Light"/>
              </a:rPr>
              <a:t>c </a:t>
            </a:r>
            <a:r>
              <a:rPr b="0" lang="es-ES" sz="6000" spc="-1" strike="noStrike">
                <a:solidFill>
                  <a:srgbClr val="000000"/>
                </a:solidFill>
                <a:latin typeface="Calibri Light"/>
              </a:rPr>
              <a:t>pa</a:t>
            </a:r>
            <a:r>
              <a:rPr b="0" lang="es-ES" sz="6000" spc="-1" strike="noStrike">
                <a:solidFill>
                  <a:srgbClr val="000000"/>
                </a:solidFill>
                <a:latin typeface="Calibri Light"/>
              </a:rPr>
              <a:t>ra </a:t>
            </a:r>
            <a:r>
              <a:rPr b="0" lang="es-ES" sz="6000" spc="-1" strike="noStrike">
                <a:solidFill>
                  <a:srgbClr val="000000"/>
                </a:solidFill>
                <a:latin typeface="Calibri Light"/>
              </a:rPr>
              <a:t>m</a:t>
            </a:r>
            <a:r>
              <a:rPr b="0" lang="es-ES" sz="6000" spc="-1" strike="noStrike">
                <a:solidFill>
                  <a:srgbClr val="000000"/>
                </a:solidFill>
                <a:latin typeface="Calibri Light"/>
              </a:rPr>
              <a:t>od</a:t>
            </a:r>
            <a:r>
              <a:rPr b="0" lang="es-ES" sz="6000" spc="-1" strike="noStrike">
                <a:solidFill>
                  <a:srgbClr val="000000"/>
                </a:solidFill>
                <a:latin typeface="Calibri Light"/>
              </a:rPr>
              <a:t>ifi</a:t>
            </a:r>
            <a:r>
              <a:rPr b="0" lang="es-ES" sz="6000" spc="-1" strike="noStrike">
                <a:solidFill>
                  <a:srgbClr val="000000"/>
                </a:solidFill>
                <a:latin typeface="Calibri Light"/>
              </a:rPr>
              <a:t>ca</a:t>
            </a:r>
            <a:r>
              <a:rPr b="0" lang="es-ES" sz="6000" spc="-1" strike="noStrike">
                <a:solidFill>
                  <a:srgbClr val="000000"/>
                </a:solidFill>
                <a:latin typeface="Calibri Light"/>
              </a:rPr>
              <a:t>r </a:t>
            </a:r>
            <a:r>
              <a:rPr b="0" lang="es-ES" sz="6000" spc="-1" strike="noStrike">
                <a:solidFill>
                  <a:srgbClr val="000000"/>
                </a:solidFill>
                <a:latin typeface="Calibri Light"/>
              </a:rPr>
              <a:t>el </a:t>
            </a:r>
            <a:r>
              <a:rPr b="0" lang="es-ES" sz="6000" spc="-1" strike="noStrike">
                <a:solidFill>
                  <a:srgbClr val="000000"/>
                </a:solidFill>
                <a:latin typeface="Calibri Light"/>
              </a:rPr>
              <a:t>es</a:t>
            </a:r>
            <a:r>
              <a:rPr b="0" lang="es-ES" sz="6000" spc="-1" strike="noStrike">
                <a:solidFill>
                  <a:srgbClr val="000000"/>
                </a:solidFill>
                <a:latin typeface="Calibri Light"/>
              </a:rPr>
              <a:t>til</a:t>
            </a:r>
            <a:r>
              <a:rPr b="0" lang="es-ES" sz="6000" spc="-1" strike="noStrike">
                <a:solidFill>
                  <a:srgbClr val="000000"/>
                </a:solidFill>
                <a:latin typeface="Calibri Light"/>
              </a:rPr>
              <a:t>o </a:t>
            </a:r>
            <a:r>
              <a:rPr b="0" lang="es-ES" sz="6000" spc="-1" strike="noStrike">
                <a:solidFill>
                  <a:srgbClr val="000000"/>
                </a:solidFill>
                <a:latin typeface="Calibri Light"/>
              </a:rPr>
              <a:t>de </a:t>
            </a:r>
            <a:r>
              <a:rPr b="0" lang="es-ES" sz="6000" spc="-1" strike="noStrike">
                <a:solidFill>
                  <a:srgbClr val="000000"/>
                </a:solidFill>
                <a:latin typeface="Calibri Light"/>
              </a:rPr>
              <a:t>tít</a:t>
            </a:r>
            <a:r>
              <a:rPr b="0" lang="es-ES" sz="6000" spc="-1" strike="noStrike">
                <a:solidFill>
                  <a:srgbClr val="000000"/>
                </a:solidFill>
                <a:latin typeface="Calibri Light"/>
              </a:rPr>
              <a:t>ul</a:t>
            </a:r>
            <a:r>
              <a:rPr b="0" lang="es-ES" sz="6000" spc="-1" strike="noStrike">
                <a:solidFill>
                  <a:srgbClr val="000000"/>
                </a:solidFill>
                <a:latin typeface="Calibri Light"/>
              </a:rPr>
              <a:t>o </a:t>
            </a:r>
            <a:r>
              <a:rPr b="0" lang="es-ES" sz="6000" spc="-1" strike="noStrike">
                <a:solidFill>
                  <a:srgbClr val="000000"/>
                </a:solidFill>
                <a:latin typeface="Calibri Light"/>
              </a:rPr>
              <a:t>de</a:t>
            </a:r>
            <a:r>
              <a:rPr b="0" lang="es-ES" sz="6000" spc="-1" strike="noStrike">
                <a:solidFill>
                  <a:srgbClr val="000000"/>
                </a:solidFill>
                <a:latin typeface="Calibri Light"/>
              </a:rPr>
              <a:t>l </a:t>
            </a:r>
            <a:r>
              <a:rPr b="0" lang="es-ES" sz="6000" spc="-1" strike="noStrike">
                <a:solidFill>
                  <a:srgbClr val="000000"/>
                </a:solidFill>
                <a:latin typeface="Calibri Light"/>
              </a:rPr>
              <a:t>pa</a:t>
            </a:r>
            <a:r>
              <a:rPr b="0" lang="es-ES" sz="6000" spc="-1" strike="noStrike">
                <a:solidFill>
                  <a:srgbClr val="000000"/>
                </a:solidFill>
                <a:latin typeface="Calibri Light"/>
              </a:rPr>
              <a:t>tr</a:t>
            </a:r>
            <a:r>
              <a:rPr b="0" lang="es-ES" sz="6000" spc="-1" strike="noStrike">
                <a:solidFill>
                  <a:srgbClr val="000000"/>
                </a:solidFill>
                <a:latin typeface="Calibri Light"/>
              </a:rPr>
              <a:t>ón</a:t>
            </a:r>
            <a:endParaRPr b="0" lang="es-ES" sz="6000" spc="-1" strike="noStrike">
              <a:solidFill>
                <a:srgbClr val="000000"/>
              </a:solidFill>
              <a:latin typeface="Calibri"/>
            </a:endParaRPr>
          </a:p>
        </p:txBody>
      </p:sp>
      <p:sp>
        <p:nvSpPr>
          <p:cNvPr id="1" name="PlaceHolder 2"/>
          <p:cNvSpPr>
            <a:spLocks noGrp="1"/>
          </p:cNvSpPr>
          <p:nvPr>
            <p:ph type="dt"/>
          </p:nvPr>
        </p:nvSpPr>
        <p:spPr>
          <a:xfrm>
            <a:off x="838080" y="6356520"/>
            <a:ext cx="2742840" cy="364680"/>
          </a:xfrm>
          <a:prstGeom prst="rect">
            <a:avLst/>
          </a:prstGeom>
        </p:spPr>
        <p:txBody>
          <a:bodyPr anchor="ctr"/>
          <a:p>
            <a:pPr>
              <a:lnSpc>
                <a:spcPct val="100000"/>
              </a:lnSpc>
            </a:pPr>
            <a:fld id="{75FFCBEB-B395-4520-AEF3-E5B05646FF07}" type="datetime">
              <a:rPr b="0" lang="ca-ES" sz="1200" spc="-1" strike="noStrike">
                <a:solidFill>
                  <a:srgbClr val="8b8b8b"/>
                </a:solidFill>
                <a:latin typeface="Calibri"/>
              </a:rPr>
              <a:t>31/05/21</a:t>
            </a:fld>
            <a:endParaRPr b="0" lang="ca-ES" sz="1200" spc="-1" strike="noStrike">
              <a:latin typeface="Times New Roman"/>
            </a:endParaRPr>
          </a:p>
        </p:txBody>
      </p:sp>
      <p:sp>
        <p:nvSpPr>
          <p:cNvPr id="2" name="PlaceHolder 3"/>
          <p:cNvSpPr>
            <a:spLocks noGrp="1"/>
          </p:cNvSpPr>
          <p:nvPr>
            <p:ph type="ftr"/>
          </p:nvPr>
        </p:nvSpPr>
        <p:spPr>
          <a:xfrm>
            <a:off x="4038480" y="6356520"/>
            <a:ext cx="4114440" cy="364680"/>
          </a:xfrm>
          <a:prstGeom prst="rect">
            <a:avLst/>
          </a:prstGeom>
        </p:spPr>
        <p:txBody>
          <a:bodyPr anchor="ctr"/>
          <a:p>
            <a:endParaRPr b="0" lang="ca-ES" sz="2400" spc="-1" strike="noStrike">
              <a:latin typeface="Times New Roman"/>
            </a:endParaRPr>
          </a:p>
        </p:txBody>
      </p:sp>
      <p:sp>
        <p:nvSpPr>
          <p:cNvPr id="3" name="PlaceHolder 4"/>
          <p:cNvSpPr>
            <a:spLocks noGrp="1"/>
          </p:cNvSpPr>
          <p:nvPr>
            <p:ph type="sldNum"/>
          </p:nvPr>
        </p:nvSpPr>
        <p:spPr>
          <a:xfrm>
            <a:off x="8610480" y="6356520"/>
            <a:ext cx="2742840" cy="364680"/>
          </a:xfrm>
          <a:prstGeom prst="rect">
            <a:avLst/>
          </a:prstGeom>
        </p:spPr>
        <p:txBody>
          <a:bodyPr anchor="ctr"/>
          <a:p>
            <a:pPr algn="r">
              <a:lnSpc>
                <a:spcPct val="100000"/>
              </a:lnSpc>
            </a:pPr>
            <a:fld id="{929919D2-6E75-4D04-8E1E-056CA84103C2}" type="slidenum">
              <a:rPr b="0" lang="ca-ES" sz="1200" spc="-1" strike="noStrike">
                <a:solidFill>
                  <a:srgbClr val="8b8b8b"/>
                </a:solidFill>
                <a:latin typeface="Calibri"/>
              </a:rPr>
              <a:t>&lt;número&gt;</a:t>
            </a:fld>
            <a:endParaRPr b="0" lang="ca-ES" sz="1200" spc="-1" strike="noStrike">
              <a:latin typeface="Times New Roman"/>
            </a:endParaRPr>
          </a:p>
        </p:txBody>
      </p:sp>
      <p:sp>
        <p:nvSpPr>
          <p:cNvPr id="4"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s-ES" sz="2800" spc="-1" strike="noStrike">
                <a:solidFill>
                  <a:srgbClr val="000000"/>
                </a:solidFill>
                <a:latin typeface="Calibri"/>
              </a:rPr>
              <a:t>Feu clic per editar el format del text de l'esquema</a:t>
            </a:r>
            <a:endParaRPr b="0" lang="es-ES" sz="28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es-ES" sz="2000" spc="-1" strike="noStrike">
                <a:solidFill>
                  <a:srgbClr val="000000"/>
                </a:solidFill>
                <a:latin typeface="Calibri"/>
              </a:rPr>
              <a:t>Segon nivell d'esquema</a:t>
            </a:r>
            <a:endParaRPr b="0" lang="es-ES" sz="2000" spc="-1" strike="noStrike">
              <a:solidFill>
                <a:srgbClr val="000000"/>
              </a:solidFill>
              <a:latin typeface="Calibri"/>
            </a:endParaRPr>
          </a:p>
          <a:p>
            <a:pPr lvl="2" marL="1296000" indent="-288000">
              <a:spcBef>
                <a:spcPts val="850"/>
              </a:spcBef>
              <a:buClr>
                <a:srgbClr val="000000"/>
              </a:buClr>
              <a:buSzPct val="45000"/>
              <a:buFont typeface="Wingdings" charset="2"/>
              <a:buChar char=""/>
            </a:pPr>
            <a:r>
              <a:rPr b="0" lang="es-ES" sz="1800" spc="-1" strike="noStrike">
                <a:solidFill>
                  <a:srgbClr val="000000"/>
                </a:solidFill>
                <a:latin typeface="Calibri"/>
              </a:rPr>
              <a:t>Tercer nivell d'esquema</a:t>
            </a:r>
            <a:endParaRPr b="0" lang="es-ES" sz="1800" spc="-1" strike="noStrike">
              <a:solidFill>
                <a:srgbClr val="000000"/>
              </a:solidFill>
              <a:latin typeface="Calibri"/>
            </a:endParaRPr>
          </a:p>
          <a:p>
            <a:pPr lvl="3" marL="1728000" indent="-216000">
              <a:spcBef>
                <a:spcPts val="567"/>
              </a:spcBef>
              <a:buClr>
                <a:srgbClr val="000000"/>
              </a:buClr>
              <a:buSzPct val="75000"/>
              <a:buFont typeface="Symbol" charset="2"/>
              <a:buChar char=""/>
            </a:pPr>
            <a:r>
              <a:rPr b="0" lang="es-ES" sz="1800" spc="-1" strike="noStrike">
                <a:solidFill>
                  <a:srgbClr val="000000"/>
                </a:solidFill>
                <a:latin typeface="Calibri"/>
              </a:rPr>
              <a:t>Quart nivell d'esquema</a:t>
            </a:r>
            <a:endParaRPr b="0" lang="es-ES" sz="1800" spc="-1" strike="noStrike">
              <a:solidFill>
                <a:srgbClr val="000000"/>
              </a:solidFill>
              <a:latin typeface="Calibri"/>
            </a:endParaRPr>
          </a:p>
          <a:p>
            <a:pPr lvl="4" marL="2160000" indent="-216000">
              <a:spcBef>
                <a:spcPts val="283"/>
              </a:spcBef>
              <a:buClr>
                <a:srgbClr val="000000"/>
              </a:buClr>
              <a:buSzPct val="45000"/>
              <a:buFont typeface="Wingdings" charset="2"/>
              <a:buChar char=""/>
            </a:pPr>
            <a:r>
              <a:rPr b="0" lang="es-ES" sz="2000" spc="-1" strike="noStrike">
                <a:solidFill>
                  <a:srgbClr val="000000"/>
                </a:solidFill>
                <a:latin typeface="Calibri"/>
              </a:rPr>
              <a:t>Cinquè nivell d'esquema</a:t>
            </a:r>
            <a:endParaRPr b="0" lang="es-ES" sz="2000" spc="-1" strike="noStrike">
              <a:solidFill>
                <a:srgbClr val="000000"/>
              </a:solidFill>
              <a:latin typeface="Calibri"/>
            </a:endParaRPr>
          </a:p>
          <a:p>
            <a:pPr lvl="5" marL="2592000" indent="-216000">
              <a:spcBef>
                <a:spcPts val="283"/>
              </a:spcBef>
              <a:buClr>
                <a:srgbClr val="000000"/>
              </a:buClr>
              <a:buSzPct val="45000"/>
              <a:buFont typeface="Wingdings" charset="2"/>
              <a:buChar char=""/>
            </a:pPr>
            <a:r>
              <a:rPr b="0" lang="es-ES" sz="2000" spc="-1" strike="noStrike">
                <a:solidFill>
                  <a:srgbClr val="000000"/>
                </a:solidFill>
                <a:latin typeface="Calibri"/>
              </a:rPr>
              <a:t>Sisè nivell d'esquema</a:t>
            </a:r>
            <a:endParaRPr b="0" lang="es-ES" sz="2000" spc="-1" strike="noStrike">
              <a:solidFill>
                <a:srgbClr val="000000"/>
              </a:solidFill>
              <a:latin typeface="Calibri"/>
            </a:endParaRPr>
          </a:p>
          <a:p>
            <a:pPr lvl="6" marL="3024000" indent="-216000">
              <a:spcBef>
                <a:spcPts val="283"/>
              </a:spcBef>
              <a:buClr>
                <a:srgbClr val="000000"/>
              </a:buClr>
              <a:buSzPct val="45000"/>
              <a:buFont typeface="Wingdings" charset="2"/>
              <a:buChar char=""/>
            </a:pPr>
            <a:r>
              <a:rPr b="0" lang="es-ES" sz="2000" spc="-1" strike="noStrike">
                <a:solidFill>
                  <a:srgbClr val="000000"/>
                </a:solidFill>
                <a:latin typeface="Calibri"/>
              </a:rPr>
              <a:t>Setè nivell d'esquema</a:t>
            </a:r>
            <a:endParaRPr b="0" lang="es-ES"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dt"/>
          </p:nvPr>
        </p:nvSpPr>
        <p:spPr>
          <a:xfrm>
            <a:off x="838080" y="6356520"/>
            <a:ext cx="2742840" cy="364680"/>
          </a:xfrm>
          <a:prstGeom prst="rect">
            <a:avLst/>
          </a:prstGeom>
        </p:spPr>
        <p:txBody>
          <a:bodyPr anchor="ctr"/>
          <a:p>
            <a:pPr>
              <a:lnSpc>
                <a:spcPct val="100000"/>
              </a:lnSpc>
            </a:pPr>
            <a:fld id="{1B036CCC-7E46-4291-B789-F3338A71B235}" type="datetime">
              <a:rPr b="0" lang="ca-ES" sz="1200" spc="-1" strike="noStrike">
                <a:solidFill>
                  <a:srgbClr val="8b8b8b"/>
                </a:solidFill>
                <a:latin typeface="Calibri"/>
              </a:rPr>
              <a:t>31/05/21</a:t>
            </a:fld>
            <a:endParaRPr b="0" lang="ca-ES" sz="1200" spc="-1" strike="noStrike">
              <a:latin typeface="Times New Roman"/>
            </a:endParaRPr>
          </a:p>
        </p:txBody>
      </p:sp>
      <p:sp>
        <p:nvSpPr>
          <p:cNvPr id="42" name="PlaceHolder 2"/>
          <p:cNvSpPr>
            <a:spLocks noGrp="1"/>
          </p:cNvSpPr>
          <p:nvPr>
            <p:ph type="ftr"/>
          </p:nvPr>
        </p:nvSpPr>
        <p:spPr>
          <a:xfrm>
            <a:off x="4038480" y="6356520"/>
            <a:ext cx="4114440" cy="364680"/>
          </a:xfrm>
          <a:prstGeom prst="rect">
            <a:avLst/>
          </a:prstGeom>
        </p:spPr>
        <p:txBody>
          <a:bodyPr anchor="ctr"/>
          <a:p>
            <a:endParaRPr b="0" lang="ca-ES" sz="2400" spc="-1" strike="noStrike">
              <a:latin typeface="Times New Roman"/>
            </a:endParaRPr>
          </a:p>
        </p:txBody>
      </p:sp>
      <p:sp>
        <p:nvSpPr>
          <p:cNvPr id="43" name="PlaceHolder 3"/>
          <p:cNvSpPr>
            <a:spLocks noGrp="1"/>
          </p:cNvSpPr>
          <p:nvPr>
            <p:ph type="sldNum"/>
          </p:nvPr>
        </p:nvSpPr>
        <p:spPr>
          <a:xfrm>
            <a:off x="8610480" y="6356520"/>
            <a:ext cx="2742840" cy="364680"/>
          </a:xfrm>
          <a:prstGeom prst="rect">
            <a:avLst/>
          </a:prstGeom>
        </p:spPr>
        <p:txBody>
          <a:bodyPr anchor="ctr"/>
          <a:p>
            <a:pPr algn="r">
              <a:lnSpc>
                <a:spcPct val="100000"/>
              </a:lnSpc>
            </a:pPr>
            <a:fld id="{498D682F-6CBB-4F0F-BA61-BDB2781848A0}" type="slidenum">
              <a:rPr b="0" lang="ca-ES" sz="1200" spc="-1" strike="noStrike">
                <a:solidFill>
                  <a:srgbClr val="8b8b8b"/>
                </a:solidFill>
                <a:latin typeface="Calibri"/>
              </a:rPr>
              <a:t>&lt;número&gt;</a:t>
            </a:fld>
            <a:endParaRPr b="0" lang="ca-ES" sz="1200" spc="-1" strike="noStrike">
              <a:latin typeface="Times New Roman"/>
            </a:endParaRPr>
          </a:p>
        </p:txBody>
      </p:sp>
      <p:sp>
        <p:nvSpPr>
          <p:cNvPr id="44" name="PlaceHolder 4"/>
          <p:cNvSpPr>
            <a:spLocks noGrp="1"/>
          </p:cNvSpPr>
          <p:nvPr>
            <p:ph type="title"/>
          </p:nvPr>
        </p:nvSpPr>
        <p:spPr>
          <a:xfrm>
            <a:off x="609480" y="273600"/>
            <a:ext cx="10972440" cy="1144800"/>
          </a:xfrm>
          <a:prstGeom prst="rect">
            <a:avLst/>
          </a:prstGeom>
        </p:spPr>
        <p:txBody>
          <a:bodyPr lIns="0" rIns="0" tIns="0" bIns="0" anchor="ctr"/>
          <a:p>
            <a:r>
              <a:rPr b="0" lang="es-ES" sz="1800" spc="-1" strike="noStrike">
                <a:solidFill>
                  <a:srgbClr val="000000"/>
                </a:solidFill>
                <a:latin typeface="Calibri"/>
              </a:rPr>
              <a:t>Feu clic per editar el format del text del títol</a:t>
            </a:r>
            <a:endParaRPr b="0" lang="es-ES" sz="1800" spc="-1" strike="noStrike">
              <a:solidFill>
                <a:srgbClr val="000000"/>
              </a:solidFill>
              <a:latin typeface="Calibri"/>
            </a:endParaRPr>
          </a:p>
        </p:txBody>
      </p:sp>
      <p:sp>
        <p:nvSpPr>
          <p:cNvPr id="45"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s-ES" sz="2800" spc="-1" strike="noStrike">
                <a:solidFill>
                  <a:srgbClr val="000000"/>
                </a:solidFill>
                <a:latin typeface="Calibri"/>
              </a:rPr>
              <a:t>Feu clic per editar el format del text de l'esquema</a:t>
            </a:r>
            <a:endParaRPr b="0" lang="es-ES" sz="28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es-ES" sz="2000" spc="-1" strike="noStrike">
                <a:solidFill>
                  <a:srgbClr val="000000"/>
                </a:solidFill>
                <a:latin typeface="Calibri"/>
              </a:rPr>
              <a:t>Segon nivell d'esquema</a:t>
            </a:r>
            <a:endParaRPr b="0" lang="es-ES" sz="2000" spc="-1" strike="noStrike">
              <a:solidFill>
                <a:srgbClr val="000000"/>
              </a:solidFill>
              <a:latin typeface="Calibri"/>
            </a:endParaRPr>
          </a:p>
          <a:p>
            <a:pPr lvl="2" marL="1296000" indent="-288000">
              <a:spcBef>
                <a:spcPts val="850"/>
              </a:spcBef>
              <a:buClr>
                <a:srgbClr val="000000"/>
              </a:buClr>
              <a:buSzPct val="45000"/>
              <a:buFont typeface="Wingdings" charset="2"/>
              <a:buChar char=""/>
            </a:pPr>
            <a:r>
              <a:rPr b="0" lang="es-ES" sz="1800" spc="-1" strike="noStrike">
                <a:solidFill>
                  <a:srgbClr val="000000"/>
                </a:solidFill>
                <a:latin typeface="Calibri"/>
              </a:rPr>
              <a:t>Tercer nivell d'esquema</a:t>
            </a:r>
            <a:endParaRPr b="0" lang="es-ES" sz="1800" spc="-1" strike="noStrike">
              <a:solidFill>
                <a:srgbClr val="000000"/>
              </a:solidFill>
              <a:latin typeface="Calibri"/>
            </a:endParaRPr>
          </a:p>
          <a:p>
            <a:pPr lvl="3" marL="1728000" indent="-216000">
              <a:spcBef>
                <a:spcPts val="567"/>
              </a:spcBef>
              <a:buClr>
                <a:srgbClr val="000000"/>
              </a:buClr>
              <a:buSzPct val="75000"/>
              <a:buFont typeface="Symbol" charset="2"/>
              <a:buChar char=""/>
            </a:pPr>
            <a:r>
              <a:rPr b="0" lang="es-ES" sz="1800" spc="-1" strike="noStrike">
                <a:solidFill>
                  <a:srgbClr val="000000"/>
                </a:solidFill>
                <a:latin typeface="Calibri"/>
              </a:rPr>
              <a:t>Quart nivell d'esquema</a:t>
            </a:r>
            <a:endParaRPr b="0" lang="es-ES" sz="1800" spc="-1" strike="noStrike">
              <a:solidFill>
                <a:srgbClr val="000000"/>
              </a:solidFill>
              <a:latin typeface="Calibri"/>
            </a:endParaRPr>
          </a:p>
          <a:p>
            <a:pPr lvl="4" marL="2160000" indent="-216000">
              <a:spcBef>
                <a:spcPts val="283"/>
              </a:spcBef>
              <a:buClr>
                <a:srgbClr val="000000"/>
              </a:buClr>
              <a:buSzPct val="45000"/>
              <a:buFont typeface="Wingdings" charset="2"/>
              <a:buChar char=""/>
            </a:pPr>
            <a:r>
              <a:rPr b="0" lang="es-ES" sz="2000" spc="-1" strike="noStrike">
                <a:solidFill>
                  <a:srgbClr val="000000"/>
                </a:solidFill>
                <a:latin typeface="Calibri"/>
              </a:rPr>
              <a:t>Cinquè nivell d'esquema</a:t>
            </a:r>
            <a:endParaRPr b="0" lang="es-ES" sz="2000" spc="-1" strike="noStrike">
              <a:solidFill>
                <a:srgbClr val="000000"/>
              </a:solidFill>
              <a:latin typeface="Calibri"/>
            </a:endParaRPr>
          </a:p>
          <a:p>
            <a:pPr lvl="5" marL="2592000" indent="-216000">
              <a:spcBef>
                <a:spcPts val="283"/>
              </a:spcBef>
              <a:buClr>
                <a:srgbClr val="000000"/>
              </a:buClr>
              <a:buSzPct val="45000"/>
              <a:buFont typeface="Wingdings" charset="2"/>
              <a:buChar char=""/>
            </a:pPr>
            <a:r>
              <a:rPr b="0" lang="es-ES" sz="2000" spc="-1" strike="noStrike">
                <a:solidFill>
                  <a:srgbClr val="000000"/>
                </a:solidFill>
                <a:latin typeface="Calibri"/>
              </a:rPr>
              <a:t>Sisè nivell d'esquema</a:t>
            </a:r>
            <a:endParaRPr b="0" lang="es-ES" sz="2000" spc="-1" strike="noStrike">
              <a:solidFill>
                <a:srgbClr val="000000"/>
              </a:solidFill>
              <a:latin typeface="Calibri"/>
            </a:endParaRPr>
          </a:p>
          <a:p>
            <a:pPr lvl="6" marL="3024000" indent="-216000">
              <a:spcBef>
                <a:spcPts val="283"/>
              </a:spcBef>
              <a:buClr>
                <a:srgbClr val="000000"/>
              </a:buClr>
              <a:buSzPct val="45000"/>
              <a:buFont typeface="Wingdings" charset="2"/>
              <a:buChar char=""/>
            </a:pPr>
            <a:r>
              <a:rPr b="0" lang="es-ES" sz="2000" spc="-1" strike="noStrike">
                <a:solidFill>
                  <a:srgbClr val="000000"/>
                </a:solidFill>
                <a:latin typeface="Calibri"/>
              </a:rPr>
              <a:t>Setè nivell d'esquema</a:t>
            </a:r>
            <a:endParaRPr b="0" lang="es-ES"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2.xml"/>
</Relationships>
</file>

<file path=ppt/slides/_rels/slide11.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2.xml"/>
</Relationships>
</file>

<file path=ppt/slides/_rels/slide12.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2.xml"/>
</Relationships>
</file>

<file path=ppt/slides/_rels/slide13.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2.xml"/>
</Relationships>
</file>

<file path=ppt/slides/_rels/slide14.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2.xml"/>
</Relationships>
</file>

<file path=ppt/slides/_rels/slide15.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2.xml"/>
</Relationships>
</file>

<file path=ppt/slides/_rels/slide16.xml.rels><?xml version="1.0" encoding="UTF-8"?>
<Relationships xmlns="http://schemas.openxmlformats.org/package/2006/relationships"><Relationship Id="rId1" Type="http://schemas.openxmlformats.org/officeDocument/2006/relationships/image" Target="../media/image23.jpeg"/><Relationship Id="rId2" Type="http://schemas.openxmlformats.org/officeDocument/2006/relationships/image" Target="../media/image24.png"/><Relationship Id="rId3" Type="http://schemas.openxmlformats.org/officeDocument/2006/relationships/image" Target="../media/image25.jpeg"/><Relationship Id="rId4" Type="http://schemas.openxmlformats.org/officeDocument/2006/relationships/image" Target="../media/image26.png"/><Relationship Id="rId5" Type="http://schemas.openxmlformats.org/officeDocument/2006/relationships/image" Target="../media/image27.png"/><Relationship Id="rId6" Type="http://schemas.openxmlformats.org/officeDocument/2006/relationships/image" Target="../media/image28.png"/><Relationship Id="rId7" Type="http://schemas.openxmlformats.org/officeDocument/2006/relationships/slideLayout" Target="../slideLayouts/slideLayout2.xml"/>
</Relationships>
</file>

<file path=ppt/slides/_rels/slide17.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2.xml"/><Relationship Id="rId3" Type="http://schemas.openxmlformats.org/officeDocument/2006/relationships/notesSlide" Target="../notesSlides/notesSlide17.xml"/>
</Relationships>
</file>

<file path=ppt/slides/_rels/slide18.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2.xml"/>
</Relationships>
</file>

<file path=ppt/slides/_rels/slide19.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2.xml"/>
</Relationships>
</file>

<file path=ppt/slides/_rels/slide21.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2.xml"/>
</Relationships>
</file>

<file path=ppt/slides/_rels/slide22.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image" Target="../media/image36.png"/><Relationship Id="rId3" Type="http://schemas.openxmlformats.org/officeDocument/2006/relationships/image" Target="../media/image37.png"/><Relationship Id="rId4" Type="http://schemas.openxmlformats.org/officeDocument/2006/relationships/slideLayout" Target="../slideLayouts/slideLayout2.xml"/>
</Relationships>
</file>

<file path=ppt/slides/_rels/slide23.xml.rels><?xml version="1.0" encoding="UTF-8"?>
<Relationships xmlns="http://schemas.openxmlformats.org/package/2006/relationships"><Relationship Id="rId1" Type="http://schemas.openxmlformats.org/officeDocument/2006/relationships/image" Target="../media/image38.png"/><Relationship Id="rId2" Type="http://schemas.openxmlformats.org/officeDocument/2006/relationships/image" Target="../media/image39.png"/><Relationship Id="rId3" Type="http://schemas.openxmlformats.org/officeDocument/2006/relationships/slideLayout" Target="../slideLayouts/slideLayout2.xml"/>
</Relationships>
</file>

<file path=ppt/slides/_rels/slide24.xml.rels><?xml version="1.0" encoding="UTF-8"?>
<Relationships xmlns="http://schemas.openxmlformats.org/package/2006/relationships"><Relationship Id="rId1" Type="http://schemas.openxmlformats.org/officeDocument/2006/relationships/image" Target="../media/image40.png"/><Relationship Id="rId2" Type="http://schemas.openxmlformats.org/officeDocument/2006/relationships/slideLayout" Target="../slideLayouts/slideLayout2.xml"/>
</Relationships>
</file>

<file path=ppt/slides/_rels/slide25.xml.rels><?xml version="1.0" encoding="UTF-8"?>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2.xml"/>
</Relationships>
</file>

<file path=ppt/slides/_rels/slide26.xml.rels><?xml version="1.0" encoding="UTF-8"?>
<Relationships xmlns="http://schemas.openxmlformats.org/package/2006/relationships"><Relationship Id="rId1" Type="http://schemas.openxmlformats.org/officeDocument/2006/relationships/image" Target="../media/image43.png"/><Relationship Id="rId2" Type="http://schemas.openxmlformats.org/officeDocument/2006/relationships/slideLayout" Target="../slideLayouts/slideLayout2.xml"/>
</Relationships>
</file>

<file path=ppt/slides/_rels/slide27.xml.rels><?xml version="1.0" encoding="UTF-8"?>
<Relationships xmlns="http://schemas.openxmlformats.org/package/2006/relationships"><Relationship Id="rId1" Type="http://schemas.openxmlformats.org/officeDocument/2006/relationships/image" Target="../media/image44.png"/><Relationship Id="rId2" Type="http://schemas.openxmlformats.org/officeDocument/2006/relationships/slideLayout" Target="../slideLayouts/slideLayout2.xml"/>
</Relationships>
</file>

<file path=ppt/slides/_rels/slide28.xml.rels><?xml version="1.0" encoding="UTF-8"?>
<Relationships xmlns="http://schemas.openxmlformats.org/package/2006/relationships"><Relationship Id="rId1" Type="http://schemas.openxmlformats.org/officeDocument/2006/relationships/image" Target="../media/image45.png"/><Relationship Id="rId2" Type="http://schemas.openxmlformats.org/officeDocument/2006/relationships/image" Target="../media/image46.png"/><Relationship Id="rId3" Type="http://schemas.openxmlformats.org/officeDocument/2006/relationships/slideLayout" Target="../slideLayouts/slideLayout2.xml"/>
</Relationships>
</file>

<file path=ppt/slides/_rels/slide29.xml.rels><?xml version="1.0" encoding="UTF-8"?>
<Relationships xmlns="http://schemas.openxmlformats.org/package/2006/relationships"><Relationship Id="rId1" Type="http://schemas.openxmlformats.org/officeDocument/2006/relationships/image" Target="../media/image47.png"/><Relationship Id="rId2" Type="http://schemas.openxmlformats.org/officeDocument/2006/relationships/image" Target="../media/image48.png"/><Relationship Id="rId3" Type="http://schemas.openxmlformats.org/officeDocument/2006/relationships/slideLayout" Target="../slideLayouts/slideLayout2.xml"/>
</Relationships>
</file>

<file path=ppt/slides/_rels/slide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image" Target="../media/image49.png"/><Relationship Id="rId2" Type="http://schemas.openxmlformats.org/officeDocument/2006/relationships/hyperlink" Target="https://sourceforge.net/projects/pentaho/files/" TargetMode="External"/><Relationship Id="rId3" Type="http://schemas.openxmlformats.org/officeDocument/2006/relationships/hyperlink" Target="https://sourceforge.net/projects/pentaho/files/" TargetMode="External"/><Relationship Id="rId4" Type="http://schemas.openxmlformats.org/officeDocument/2006/relationships/image" Target="../media/image50.png"/><Relationship Id="rId5" Type="http://schemas.openxmlformats.org/officeDocument/2006/relationships/slideLayout" Target="../slideLayouts/slideLayout2.xml"/>
</Relationships>
</file>

<file path=ppt/slides/_rels/slide31.xml.rels><?xml version="1.0" encoding="UTF-8"?>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slideLayout" Target="../slideLayouts/slideLayout2.xml"/>
</Relationships>
</file>

<file path=ppt/slides/_rels/slide32.xml.rels><?xml version="1.0" encoding="UTF-8"?>
<Relationships xmlns="http://schemas.openxmlformats.org/package/2006/relationships"><Relationship Id="rId1" Type="http://schemas.openxmlformats.org/officeDocument/2006/relationships/image" Target="../media/image54.png"/><Relationship Id="rId2" Type="http://schemas.openxmlformats.org/officeDocument/2006/relationships/image" Target="../media/image55.png"/><Relationship Id="rId3" Type="http://schemas.openxmlformats.org/officeDocument/2006/relationships/slideLayout" Target="../slideLayouts/slideLayout2.xml"/>
</Relationships>
</file>

<file path=ppt/slides/_rels/slide4.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image" Target="../media/image9.png"/><Relationship Id="rId3" Type="http://schemas.openxmlformats.org/officeDocument/2006/relationships/slideLayout" Target="../slideLayouts/slideLayout2.xml"/>
</Relationships>
</file>

<file path=ppt/slides/_rels/slide6.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 Id="rId3" Type="http://schemas.openxmlformats.org/officeDocument/2006/relationships/slideLayout" Target="../slideLayouts/slideLayout2.xml"/>
</Relationships>
</file>

<file path=ppt/slides/_rels/slide7.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slideLayout" Target="../slideLayouts/slideLayout2.xml"/>
</Relationships>
</file>

<file path=ppt/slides/_rels/slide8.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image" Target="../media/image15.png"/><Relationship Id="rId3" Type="http://schemas.openxmlformats.org/officeDocument/2006/relationships/slideLayout" Target="../slideLayouts/slideLayout2.xml"/>
</Relationships>
</file>

<file path=ppt/slides/_rels/slide9.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2.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8" name="Imagen 3" descr=""/>
          <p:cNvPicPr/>
          <p:nvPr/>
        </p:nvPicPr>
        <p:blipFill>
          <a:blip r:embed="rId1"/>
          <a:stretch/>
        </p:blipFill>
        <p:spPr>
          <a:xfrm>
            <a:off x="0" y="1800"/>
            <a:ext cx="12194640" cy="6855840"/>
          </a:xfrm>
          <a:prstGeom prst="rect">
            <a:avLst/>
          </a:prstGeom>
          <a:ln>
            <a:noFill/>
          </a:ln>
          <a:effectLst>
            <a:glow rad="127000">
              <a:schemeClr val="accent1">
                <a:alpha val="0"/>
              </a:schemeClr>
            </a:glow>
            <a:outerShdw algn="ctr" blurRad="50800" dir="5400000" dist="50800" rotWithShape="0">
              <a:srgbClr val="000000">
                <a:alpha val="0"/>
              </a:srgbClr>
            </a:outerShdw>
          </a:effectLst>
        </p:spPr>
      </p:pic>
      <p:sp>
        <p:nvSpPr>
          <p:cNvPr id="89" name="CustomShape 1"/>
          <p:cNvSpPr/>
          <p:nvPr/>
        </p:nvSpPr>
        <p:spPr>
          <a:xfrm>
            <a:off x="1431360" y="850680"/>
            <a:ext cx="9867240" cy="1431000"/>
          </a:xfrm>
          <a:prstGeom prst="rect">
            <a:avLst/>
          </a:prstGeom>
          <a:solidFill>
            <a:schemeClr val="tx1">
              <a:alpha val="82000"/>
            </a:schemeClr>
          </a:solidFill>
          <a:ln>
            <a:noFill/>
          </a:ln>
        </p:spPr>
        <p:style>
          <a:lnRef idx="0"/>
          <a:fillRef idx="0"/>
          <a:effectRef idx="0"/>
          <a:fontRef idx="minor"/>
        </p:style>
        <p:txBody>
          <a:bodyPr lIns="90000" rIns="90000" tIns="45000" bIns="45000"/>
          <a:p>
            <a:pPr algn="ctr">
              <a:lnSpc>
                <a:spcPct val="100000"/>
              </a:lnSpc>
            </a:pPr>
            <a:r>
              <a:rPr b="1" lang="ca-ES" sz="4400" spc="-1" strike="noStrike">
                <a:solidFill>
                  <a:srgbClr val="ffffff"/>
                </a:solidFill>
                <a:latin typeface="Calibri"/>
              </a:rPr>
              <a:t>INTEGRACIÓN DE DISEÑO MULTIDIMENSIONAL Y ETL</a:t>
            </a:r>
            <a:endParaRPr b="0" lang="ca-ES" sz="4400" spc="-1" strike="noStrike">
              <a:latin typeface="Arial"/>
            </a:endParaRPr>
          </a:p>
        </p:txBody>
      </p:sp>
      <p:pic>
        <p:nvPicPr>
          <p:cNvPr id="90" name="Picture 2" descr=""/>
          <p:cNvPicPr/>
          <p:nvPr/>
        </p:nvPicPr>
        <p:blipFill>
          <a:blip r:embed="rId2"/>
          <a:stretch/>
        </p:blipFill>
        <p:spPr>
          <a:xfrm>
            <a:off x="0" y="5380920"/>
            <a:ext cx="12194640" cy="1476720"/>
          </a:xfrm>
          <a:prstGeom prst="rect">
            <a:avLst/>
          </a:prstGeom>
          <a:ln>
            <a:noFill/>
          </a:ln>
        </p:spPr>
      </p:pic>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 name="CustomShape 1"/>
          <p:cNvSpPr/>
          <p:nvPr/>
        </p:nvSpPr>
        <p:spPr>
          <a:xfrm>
            <a:off x="338040" y="1436040"/>
            <a:ext cx="10675800" cy="5664240"/>
          </a:xfrm>
          <a:prstGeom prst="rect">
            <a:avLst/>
          </a:prstGeom>
          <a:noFill/>
          <a:ln>
            <a:noFill/>
          </a:ln>
        </p:spPr>
        <p:style>
          <a:lnRef idx="0"/>
          <a:fillRef idx="0"/>
          <a:effectRef idx="0"/>
          <a:fontRef idx="minor"/>
        </p:style>
        <p:txBody>
          <a:bodyPr lIns="119880" rIns="119880" tIns="60120" bIns="60120"/>
          <a:p>
            <a:pPr>
              <a:lnSpc>
                <a:spcPct val="100000"/>
              </a:lnSpc>
            </a:pPr>
            <a:endParaRPr b="0" lang="ca-ES" sz="1800" spc="-1" strike="noStrike">
              <a:latin typeface="Arial"/>
            </a:endParaRPr>
          </a:p>
          <a:p>
            <a:pPr marL="343080" indent="-342720">
              <a:lnSpc>
                <a:spcPct val="100000"/>
              </a:lnSpc>
              <a:buClr>
                <a:srgbClr val="000000"/>
              </a:buClr>
              <a:buFont typeface="Arial"/>
              <a:buChar char="•"/>
            </a:pPr>
            <a:r>
              <a:rPr b="0" lang="ca-ES" sz="2000" spc="-1" strike="noStrike">
                <a:solidFill>
                  <a:srgbClr val="000000"/>
                </a:solidFill>
                <a:latin typeface="Arial"/>
                <a:ea typeface="Arial"/>
              </a:rPr>
              <a:t>La mayoría de los proyectos de almacenamiento de datos fusionan datos provenientes de diferentes sistemas de origen.</a:t>
            </a:r>
            <a:endParaRPr b="0" lang="ca-ES" sz="2000" spc="-1" strike="noStrike">
              <a:latin typeface="Arial"/>
            </a:endParaRPr>
          </a:p>
          <a:p>
            <a:pPr>
              <a:lnSpc>
                <a:spcPct val="100000"/>
              </a:lnSpc>
            </a:pPr>
            <a:endParaRPr b="0" lang="ca-ES" sz="2000" spc="-1" strike="noStrike">
              <a:latin typeface="Arial"/>
            </a:endParaRPr>
          </a:p>
          <a:p>
            <a:pPr marL="343080" indent="-342720">
              <a:lnSpc>
                <a:spcPct val="100000"/>
              </a:lnSpc>
              <a:buClr>
                <a:srgbClr val="000000"/>
              </a:buClr>
              <a:buFont typeface="Arial"/>
              <a:buChar char="•"/>
            </a:pPr>
            <a:r>
              <a:rPr b="0" lang="ca-ES" sz="2000" spc="-1" strike="noStrike">
                <a:solidFill>
                  <a:srgbClr val="000000"/>
                </a:solidFill>
                <a:latin typeface="Arial"/>
                <a:ea typeface="Arial"/>
              </a:rPr>
              <a:t>Cada sistema separado puede usar una organización diferente de los datos o formatos distintos.</a:t>
            </a:r>
            <a:endParaRPr b="0" lang="ca-ES" sz="2000" spc="-1" strike="noStrike">
              <a:latin typeface="Arial"/>
            </a:endParaRPr>
          </a:p>
          <a:p>
            <a:pPr>
              <a:lnSpc>
                <a:spcPct val="100000"/>
              </a:lnSpc>
            </a:pPr>
            <a:endParaRPr b="0" lang="ca-ES" sz="2000" spc="-1" strike="noStrike">
              <a:latin typeface="Arial"/>
            </a:endParaRPr>
          </a:p>
          <a:p>
            <a:pPr marL="343080" indent="-342720">
              <a:lnSpc>
                <a:spcPct val="100000"/>
              </a:lnSpc>
              <a:buClr>
                <a:srgbClr val="000000"/>
              </a:buClr>
              <a:buFont typeface="Arial"/>
              <a:buChar char="•"/>
            </a:pPr>
            <a:r>
              <a:rPr b="0" lang="ca-ES" sz="2000" spc="-1" strike="noStrike">
                <a:solidFill>
                  <a:srgbClr val="000000"/>
                </a:solidFill>
                <a:latin typeface="Arial"/>
                <a:ea typeface="Arial"/>
              </a:rPr>
              <a:t>Los formatos de las fuentes normalmente se encuentran en bases de datos relacionales o ficheros planos, pero pueden incluir bases de datos no relacionales u otras estructuras diferentes.</a:t>
            </a:r>
            <a:endParaRPr b="0" lang="ca-ES" sz="2000" spc="-1" strike="noStrike">
              <a:latin typeface="Arial"/>
            </a:endParaRPr>
          </a:p>
          <a:p>
            <a:pPr>
              <a:lnSpc>
                <a:spcPct val="100000"/>
              </a:lnSpc>
            </a:pPr>
            <a:endParaRPr b="0" lang="ca-ES" sz="2000" spc="-1" strike="noStrike">
              <a:latin typeface="Arial"/>
            </a:endParaRPr>
          </a:p>
          <a:p>
            <a:pPr marL="343080" indent="-342720">
              <a:lnSpc>
                <a:spcPct val="100000"/>
              </a:lnSpc>
              <a:buClr>
                <a:srgbClr val="000000"/>
              </a:buClr>
              <a:buFont typeface="Arial"/>
              <a:buChar char="•"/>
            </a:pPr>
            <a:r>
              <a:rPr b="0" lang="ca-ES" sz="2000" spc="-1" strike="noStrike">
                <a:solidFill>
                  <a:srgbClr val="000000"/>
                </a:solidFill>
                <a:latin typeface="Arial"/>
                <a:ea typeface="Arial"/>
              </a:rPr>
              <a:t>La extracción convierte los datos a un formato preparado para iniciar el proceso de transformación</a:t>
            </a:r>
            <a:endParaRPr b="0" lang="ca-ES" sz="2000" spc="-1" strike="noStrike">
              <a:latin typeface="Arial"/>
            </a:endParaRPr>
          </a:p>
        </p:txBody>
      </p:sp>
      <p:grpSp>
        <p:nvGrpSpPr>
          <p:cNvPr id="179" name="Group 2"/>
          <p:cNvGrpSpPr/>
          <p:nvPr/>
        </p:nvGrpSpPr>
        <p:grpSpPr>
          <a:xfrm>
            <a:off x="9218160" y="222480"/>
            <a:ext cx="2716200" cy="1535400"/>
            <a:chOff x="9218160" y="222480"/>
            <a:chExt cx="2716200" cy="1535400"/>
          </a:xfrm>
        </p:grpSpPr>
        <p:sp>
          <p:nvSpPr>
            <p:cNvPr id="180" name="CustomShape 3"/>
            <p:cNvSpPr/>
            <p:nvPr/>
          </p:nvSpPr>
          <p:spPr>
            <a:xfrm rot="5400000">
              <a:off x="9107280" y="333720"/>
              <a:ext cx="741600" cy="518760"/>
            </a:xfrm>
            <a:prstGeom prst="chevron">
              <a:avLst>
                <a:gd name="adj" fmla="val 50000"/>
              </a:avLst>
            </a:prstGeom>
            <a:solidFill>
              <a:srgbClr val="ffaa3f"/>
            </a:solidFill>
            <a:ln w="25560">
              <a:solidFill>
                <a:srgbClr val="ffaa3f"/>
              </a:solidFill>
              <a:round/>
            </a:ln>
          </p:spPr>
          <p:style>
            <a:lnRef idx="0"/>
            <a:fillRef idx="0"/>
            <a:effectRef idx="0"/>
            <a:fontRef idx="minor"/>
          </p:style>
        </p:sp>
        <p:sp>
          <p:nvSpPr>
            <p:cNvPr id="181" name="CustomShape 4"/>
            <p:cNvSpPr/>
            <p:nvPr/>
          </p:nvSpPr>
          <p:spPr>
            <a:xfrm>
              <a:off x="9218160" y="482040"/>
              <a:ext cx="518760" cy="222120"/>
            </a:xfrm>
            <a:prstGeom prst="rect">
              <a:avLst/>
            </a:prstGeom>
            <a:noFill/>
            <a:ln>
              <a:noFill/>
            </a:ln>
          </p:spPr>
          <p:style>
            <a:lnRef idx="0"/>
            <a:fillRef idx="0"/>
            <a:effectRef idx="0"/>
            <a:fontRef idx="minor"/>
          </p:style>
          <p:txBody>
            <a:bodyPr lIns="9360" rIns="9360" tIns="9360" bIns="9360" anchor="ctr"/>
            <a:p>
              <a:pPr algn="ctr">
                <a:lnSpc>
                  <a:spcPct val="90000"/>
                </a:lnSpc>
              </a:pPr>
              <a:r>
                <a:rPr b="0" lang="ca-ES" sz="1470" spc="-1" strike="noStrike">
                  <a:solidFill>
                    <a:srgbClr val="ffffff"/>
                  </a:solidFill>
                  <a:latin typeface="Arial"/>
                  <a:ea typeface="Arial"/>
                </a:rPr>
                <a:t>E</a:t>
              </a:r>
              <a:endParaRPr b="0" lang="ca-ES" sz="1470" spc="-1" strike="noStrike">
                <a:latin typeface="Arial"/>
              </a:endParaRPr>
            </a:p>
          </p:txBody>
        </p:sp>
        <p:sp>
          <p:nvSpPr>
            <p:cNvPr id="182" name="CustomShape 5"/>
            <p:cNvSpPr/>
            <p:nvPr/>
          </p:nvSpPr>
          <p:spPr>
            <a:xfrm rot="5400000">
              <a:off x="10595160" y="-634680"/>
              <a:ext cx="481680" cy="2196360"/>
            </a:xfrm>
            <a:prstGeom prst="round2SameRect">
              <a:avLst>
                <a:gd name="adj1" fmla="val 16667"/>
                <a:gd name="adj2" fmla="val 0"/>
              </a:avLst>
            </a:prstGeom>
            <a:solidFill>
              <a:schemeClr val="lt1">
                <a:alpha val="89803"/>
              </a:schemeClr>
            </a:solidFill>
            <a:ln w="25560">
              <a:solidFill>
                <a:srgbClr val="ffaa3f"/>
              </a:solidFill>
              <a:round/>
            </a:ln>
          </p:spPr>
          <p:style>
            <a:lnRef idx="0"/>
            <a:fillRef idx="0"/>
            <a:effectRef idx="0"/>
            <a:fontRef idx="minor"/>
          </p:style>
        </p:sp>
        <p:sp>
          <p:nvSpPr>
            <p:cNvPr id="183" name="CustomShape 6"/>
            <p:cNvSpPr/>
            <p:nvPr/>
          </p:nvSpPr>
          <p:spPr>
            <a:xfrm>
              <a:off x="9737640" y="245880"/>
              <a:ext cx="2172960" cy="434880"/>
            </a:xfrm>
            <a:prstGeom prst="rect">
              <a:avLst/>
            </a:prstGeom>
            <a:noFill/>
            <a:ln>
              <a:noFill/>
            </a:ln>
          </p:spPr>
          <p:style>
            <a:lnRef idx="0"/>
            <a:fillRef idx="0"/>
            <a:effectRef idx="0"/>
            <a:fontRef idx="minor"/>
          </p:style>
          <p:txBody>
            <a:bodyPr lIns="104400" rIns="9360" tIns="9360" bIns="9360" anchor="ctr"/>
            <a:p>
              <a:pPr lvl="1" marL="76320" indent="-88560">
                <a:lnSpc>
                  <a:spcPct val="90000"/>
                </a:lnSpc>
                <a:buClr>
                  <a:srgbClr val="000000"/>
                </a:buClr>
                <a:buFont typeface="Arial"/>
                <a:buChar char="•"/>
              </a:pPr>
              <a:r>
                <a:rPr b="0" lang="ca-ES" sz="1400" spc="-1" strike="noStrike">
                  <a:solidFill>
                    <a:srgbClr val="000000"/>
                  </a:solidFill>
                  <a:latin typeface="Arial"/>
                  <a:ea typeface="Arial"/>
                </a:rPr>
                <a:t>Extracción</a:t>
              </a:r>
              <a:endParaRPr b="0" lang="ca-ES" sz="1400" spc="-1" strike="noStrike">
                <a:latin typeface="Arial"/>
              </a:endParaRPr>
            </a:p>
          </p:txBody>
        </p:sp>
        <p:sp>
          <p:nvSpPr>
            <p:cNvPr id="184" name="CustomShape 7"/>
            <p:cNvSpPr/>
            <p:nvPr/>
          </p:nvSpPr>
          <p:spPr>
            <a:xfrm rot="5400000">
              <a:off x="9107280" y="730440"/>
              <a:ext cx="741600" cy="518760"/>
            </a:xfrm>
            <a:prstGeom prst="chevron">
              <a:avLst>
                <a:gd name="adj" fmla="val 50000"/>
              </a:avLst>
            </a:prstGeom>
            <a:solidFill>
              <a:srgbClr val="ffddb2"/>
            </a:solidFill>
            <a:ln w="25560">
              <a:solidFill>
                <a:srgbClr val="ffaa3f"/>
              </a:solidFill>
              <a:round/>
            </a:ln>
          </p:spPr>
          <p:style>
            <a:lnRef idx="0"/>
            <a:fillRef idx="0"/>
            <a:effectRef idx="0"/>
            <a:fontRef idx="minor"/>
          </p:style>
        </p:sp>
        <p:sp>
          <p:nvSpPr>
            <p:cNvPr id="185" name="CustomShape 8"/>
            <p:cNvSpPr/>
            <p:nvPr/>
          </p:nvSpPr>
          <p:spPr>
            <a:xfrm>
              <a:off x="9218160" y="879120"/>
              <a:ext cx="518760" cy="222120"/>
            </a:xfrm>
            <a:prstGeom prst="rect">
              <a:avLst/>
            </a:prstGeom>
            <a:noFill/>
            <a:ln>
              <a:noFill/>
            </a:ln>
          </p:spPr>
          <p:style>
            <a:lnRef idx="0"/>
            <a:fillRef idx="0"/>
            <a:effectRef idx="0"/>
            <a:fontRef idx="minor"/>
          </p:style>
          <p:txBody>
            <a:bodyPr lIns="9360" rIns="9360" tIns="9360" bIns="9360" anchor="ctr"/>
            <a:p>
              <a:pPr algn="ctr">
                <a:lnSpc>
                  <a:spcPct val="90000"/>
                </a:lnSpc>
              </a:pPr>
              <a:r>
                <a:rPr b="0" lang="ca-ES" sz="1470" spc="-1" strike="noStrike">
                  <a:solidFill>
                    <a:srgbClr val="ffffff"/>
                  </a:solidFill>
                  <a:latin typeface="Arial"/>
                  <a:ea typeface="Arial"/>
                </a:rPr>
                <a:t>T</a:t>
              </a:r>
              <a:endParaRPr b="0" lang="ca-ES" sz="1470" spc="-1" strike="noStrike">
                <a:latin typeface="Arial"/>
              </a:endParaRPr>
            </a:p>
          </p:txBody>
        </p:sp>
        <p:sp>
          <p:nvSpPr>
            <p:cNvPr id="186" name="CustomShape 9"/>
            <p:cNvSpPr/>
            <p:nvPr/>
          </p:nvSpPr>
          <p:spPr>
            <a:xfrm rot="5400000">
              <a:off x="10595160" y="-237960"/>
              <a:ext cx="481680" cy="2196360"/>
            </a:xfrm>
            <a:prstGeom prst="round2SameRect">
              <a:avLst>
                <a:gd name="adj1" fmla="val 16667"/>
                <a:gd name="adj2" fmla="val 0"/>
              </a:avLst>
            </a:prstGeom>
            <a:solidFill>
              <a:schemeClr val="lt1">
                <a:alpha val="89803"/>
              </a:schemeClr>
            </a:solidFill>
            <a:ln w="25560">
              <a:solidFill>
                <a:srgbClr val="ffaa3f"/>
              </a:solidFill>
              <a:round/>
            </a:ln>
          </p:spPr>
          <p:style>
            <a:lnRef idx="0"/>
            <a:fillRef idx="0"/>
            <a:effectRef idx="0"/>
            <a:fontRef idx="minor"/>
          </p:style>
        </p:sp>
        <p:sp>
          <p:nvSpPr>
            <p:cNvPr id="187" name="CustomShape 10"/>
            <p:cNvSpPr/>
            <p:nvPr/>
          </p:nvSpPr>
          <p:spPr>
            <a:xfrm>
              <a:off x="9737640" y="642960"/>
              <a:ext cx="2172960" cy="434880"/>
            </a:xfrm>
            <a:prstGeom prst="rect">
              <a:avLst/>
            </a:prstGeom>
            <a:noFill/>
            <a:ln>
              <a:noFill/>
            </a:ln>
          </p:spPr>
          <p:style>
            <a:lnRef idx="0"/>
            <a:fillRef idx="0"/>
            <a:effectRef idx="0"/>
            <a:fontRef idx="minor"/>
          </p:style>
          <p:txBody>
            <a:bodyPr lIns="104400" rIns="9360" tIns="9360" bIns="9360" anchor="ctr"/>
            <a:p>
              <a:pPr lvl="1" marL="76320" indent="-88560">
                <a:lnSpc>
                  <a:spcPct val="90000"/>
                </a:lnSpc>
                <a:buClr>
                  <a:srgbClr val="000000"/>
                </a:buClr>
                <a:buFont typeface="Arial"/>
                <a:buChar char="•"/>
              </a:pPr>
              <a:r>
                <a:rPr b="0" lang="ca-ES" sz="1400" spc="-1" strike="noStrike">
                  <a:solidFill>
                    <a:srgbClr val="bfbfbf"/>
                  </a:solidFill>
                  <a:latin typeface="Arial"/>
                  <a:ea typeface="Arial"/>
                </a:rPr>
                <a:t>Transformación</a:t>
              </a:r>
              <a:endParaRPr b="0" lang="ca-ES" sz="1400" spc="-1" strike="noStrike">
                <a:latin typeface="Arial"/>
              </a:endParaRPr>
            </a:p>
          </p:txBody>
        </p:sp>
        <p:sp>
          <p:nvSpPr>
            <p:cNvPr id="188" name="CustomShape 11"/>
            <p:cNvSpPr/>
            <p:nvPr/>
          </p:nvSpPr>
          <p:spPr>
            <a:xfrm rot="5400000">
              <a:off x="9107280" y="1127520"/>
              <a:ext cx="741600" cy="518760"/>
            </a:xfrm>
            <a:prstGeom prst="chevron">
              <a:avLst>
                <a:gd name="adj" fmla="val 50000"/>
              </a:avLst>
            </a:prstGeom>
            <a:solidFill>
              <a:srgbClr val="ffddb2"/>
            </a:solidFill>
            <a:ln w="25560">
              <a:solidFill>
                <a:srgbClr val="ffaa3f"/>
              </a:solidFill>
              <a:round/>
            </a:ln>
          </p:spPr>
          <p:style>
            <a:lnRef idx="0"/>
            <a:fillRef idx="0"/>
            <a:effectRef idx="0"/>
            <a:fontRef idx="minor"/>
          </p:style>
        </p:sp>
        <p:sp>
          <p:nvSpPr>
            <p:cNvPr id="189" name="CustomShape 12"/>
            <p:cNvSpPr/>
            <p:nvPr/>
          </p:nvSpPr>
          <p:spPr>
            <a:xfrm>
              <a:off x="9218160" y="1275840"/>
              <a:ext cx="518760" cy="222120"/>
            </a:xfrm>
            <a:prstGeom prst="rect">
              <a:avLst/>
            </a:prstGeom>
            <a:noFill/>
            <a:ln>
              <a:noFill/>
            </a:ln>
          </p:spPr>
          <p:style>
            <a:lnRef idx="0"/>
            <a:fillRef idx="0"/>
            <a:effectRef idx="0"/>
            <a:fontRef idx="minor"/>
          </p:style>
          <p:txBody>
            <a:bodyPr lIns="9360" rIns="9360" tIns="9360" bIns="9360" anchor="ctr"/>
            <a:p>
              <a:pPr algn="ctr">
                <a:lnSpc>
                  <a:spcPct val="90000"/>
                </a:lnSpc>
              </a:pPr>
              <a:r>
                <a:rPr b="0" lang="ca-ES" sz="1470" spc="-1" strike="noStrike">
                  <a:solidFill>
                    <a:srgbClr val="ffffff"/>
                  </a:solidFill>
                  <a:latin typeface="Arial"/>
                  <a:ea typeface="Arial"/>
                </a:rPr>
                <a:t>L</a:t>
              </a:r>
              <a:endParaRPr b="0" lang="ca-ES" sz="1470" spc="-1" strike="noStrike">
                <a:latin typeface="Arial"/>
              </a:endParaRPr>
            </a:p>
          </p:txBody>
        </p:sp>
        <p:sp>
          <p:nvSpPr>
            <p:cNvPr id="190" name="CustomShape 13"/>
            <p:cNvSpPr/>
            <p:nvPr/>
          </p:nvSpPr>
          <p:spPr>
            <a:xfrm rot="5400000">
              <a:off x="10595160" y="158760"/>
              <a:ext cx="481680" cy="2196360"/>
            </a:xfrm>
            <a:prstGeom prst="round2SameRect">
              <a:avLst>
                <a:gd name="adj1" fmla="val 16667"/>
                <a:gd name="adj2" fmla="val 0"/>
              </a:avLst>
            </a:prstGeom>
            <a:solidFill>
              <a:schemeClr val="lt1">
                <a:alpha val="89803"/>
              </a:schemeClr>
            </a:solidFill>
            <a:ln w="25560">
              <a:solidFill>
                <a:srgbClr val="ffaa3f"/>
              </a:solidFill>
              <a:round/>
            </a:ln>
          </p:spPr>
          <p:style>
            <a:lnRef idx="0"/>
            <a:fillRef idx="0"/>
            <a:effectRef idx="0"/>
            <a:fontRef idx="minor"/>
          </p:style>
        </p:sp>
        <p:sp>
          <p:nvSpPr>
            <p:cNvPr id="191" name="CustomShape 14"/>
            <p:cNvSpPr/>
            <p:nvPr/>
          </p:nvSpPr>
          <p:spPr>
            <a:xfrm>
              <a:off x="9737640" y="1039680"/>
              <a:ext cx="2172960" cy="434880"/>
            </a:xfrm>
            <a:prstGeom prst="rect">
              <a:avLst/>
            </a:prstGeom>
            <a:noFill/>
            <a:ln>
              <a:noFill/>
            </a:ln>
          </p:spPr>
          <p:style>
            <a:lnRef idx="0"/>
            <a:fillRef idx="0"/>
            <a:effectRef idx="0"/>
            <a:fontRef idx="minor"/>
          </p:style>
          <p:txBody>
            <a:bodyPr lIns="104400" rIns="9360" tIns="9360" bIns="9360" anchor="ctr"/>
            <a:p>
              <a:pPr lvl="1" marL="76320" indent="-88560">
                <a:lnSpc>
                  <a:spcPct val="90000"/>
                </a:lnSpc>
                <a:buClr>
                  <a:srgbClr val="000000"/>
                </a:buClr>
                <a:buFont typeface="Arial"/>
                <a:buChar char="•"/>
              </a:pPr>
              <a:r>
                <a:rPr b="0" lang="ca-ES" sz="1400" spc="-1" strike="noStrike">
                  <a:solidFill>
                    <a:srgbClr val="bfbfbf"/>
                  </a:solidFill>
                  <a:latin typeface="Arial"/>
                  <a:ea typeface="Arial"/>
                </a:rPr>
                <a:t>Load (Carga)</a:t>
              </a:r>
              <a:endParaRPr b="0" lang="ca-ES" sz="1400" spc="-1" strike="noStrike">
                <a:latin typeface="Arial"/>
              </a:endParaRPr>
            </a:p>
          </p:txBody>
        </p:sp>
      </p:grpSp>
      <p:pic>
        <p:nvPicPr>
          <p:cNvPr id="192" name="Imagen 21" descr=""/>
          <p:cNvPicPr/>
          <p:nvPr/>
        </p:nvPicPr>
        <p:blipFill>
          <a:blip r:embed="rId1"/>
          <a:stretch/>
        </p:blipFill>
        <p:spPr>
          <a:xfrm>
            <a:off x="0" y="222480"/>
            <a:ext cx="9000720" cy="1076040"/>
          </a:xfrm>
          <a:prstGeom prst="rect">
            <a:avLst/>
          </a:prstGeom>
          <a:ln>
            <a:noFill/>
          </a:ln>
        </p:spPr>
      </p:pic>
      <p:sp>
        <p:nvSpPr>
          <p:cNvPr id="193" name="CustomShape 15"/>
          <p:cNvSpPr/>
          <p:nvPr/>
        </p:nvSpPr>
        <p:spPr>
          <a:xfrm>
            <a:off x="-308160" y="516600"/>
            <a:ext cx="2738520" cy="516960"/>
          </a:xfrm>
          <a:prstGeom prst="rect">
            <a:avLst/>
          </a:prstGeom>
          <a:noFill/>
          <a:ln>
            <a:noFill/>
          </a:ln>
        </p:spPr>
        <p:style>
          <a:lnRef idx="0"/>
          <a:fillRef idx="0"/>
          <a:effectRef idx="0"/>
          <a:fontRef idx="minor"/>
        </p:style>
        <p:txBody>
          <a:bodyPr wrap="none" lIns="90000" rIns="90000" tIns="45000" bIns="45000"/>
          <a:p>
            <a:pPr algn="ctr">
              <a:lnSpc>
                <a:spcPct val="100000"/>
              </a:lnSpc>
            </a:pPr>
            <a:r>
              <a:rPr b="1" lang="ca-ES" sz="2800" spc="-1" strike="noStrike">
                <a:solidFill>
                  <a:srgbClr val="ffffff"/>
                </a:solidFill>
                <a:latin typeface="Calibri"/>
              </a:rPr>
              <a:t>EXTRACCIÓN</a:t>
            </a:r>
            <a:endParaRPr b="0" lang="ca-ES" sz="2800" spc="-1" strike="noStrike">
              <a:latin typeface="Arial"/>
            </a:endParaRPr>
          </a:p>
        </p:txBody>
      </p:sp>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 name="CustomShape 1"/>
          <p:cNvSpPr/>
          <p:nvPr/>
        </p:nvSpPr>
        <p:spPr>
          <a:xfrm>
            <a:off x="3389760" y="2628360"/>
            <a:ext cx="5642640" cy="956160"/>
          </a:xfrm>
          <a:prstGeom prst="rect">
            <a:avLst/>
          </a:prstGeom>
          <a:noFill/>
          <a:ln>
            <a:noFill/>
          </a:ln>
        </p:spPr>
        <p:style>
          <a:lnRef idx="0"/>
          <a:fillRef idx="0"/>
          <a:effectRef idx="0"/>
          <a:fontRef idx="minor"/>
        </p:style>
        <p:txBody>
          <a:bodyPr lIns="122040" rIns="122040" tIns="122040" bIns="122040"/>
          <a:p>
            <a:pPr>
              <a:lnSpc>
                <a:spcPct val="115000"/>
              </a:lnSpc>
            </a:pPr>
            <a:r>
              <a:rPr b="1" lang="ca-ES" sz="1600" spc="-1" strike="noStrike">
                <a:solidFill>
                  <a:srgbClr val="000000"/>
                </a:solidFill>
                <a:latin typeface="Arial"/>
                <a:ea typeface="Open Sans Light"/>
              </a:rPr>
              <a:t>Debe</a:t>
            </a:r>
            <a:r>
              <a:rPr b="0" lang="ca-ES" sz="1600" spc="-1" strike="noStrike">
                <a:solidFill>
                  <a:srgbClr val="000000"/>
                </a:solidFill>
                <a:latin typeface="Arial"/>
                <a:ea typeface="Open Sans Light"/>
              </a:rPr>
              <a:t> ser un proceso rápido, ligero, causar el menor impacto posible, ser trasparente para los operacionales, independiente de las infraestructuras.</a:t>
            </a:r>
            <a:endParaRPr b="0" lang="ca-ES" sz="1600" spc="-1" strike="noStrike">
              <a:latin typeface="Arial"/>
            </a:endParaRPr>
          </a:p>
        </p:txBody>
      </p:sp>
      <p:sp>
        <p:nvSpPr>
          <p:cNvPr id="195" name="CustomShape 2"/>
          <p:cNvSpPr/>
          <p:nvPr/>
        </p:nvSpPr>
        <p:spPr>
          <a:xfrm>
            <a:off x="2177640" y="2493360"/>
            <a:ext cx="1211760" cy="1084320"/>
          </a:xfrm>
          <a:prstGeom prst="rect">
            <a:avLst/>
          </a:prstGeom>
          <a:noFill/>
          <a:ln>
            <a:noFill/>
          </a:ln>
        </p:spPr>
        <p:style>
          <a:lnRef idx="0"/>
          <a:fillRef idx="0"/>
          <a:effectRef idx="0"/>
          <a:fontRef idx="minor"/>
        </p:style>
        <p:txBody>
          <a:bodyPr lIns="122040" rIns="122040" tIns="122040" bIns="122040"/>
          <a:p>
            <a:pPr>
              <a:lnSpc>
                <a:spcPct val="100000"/>
              </a:lnSpc>
            </a:pPr>
            <a:r>
              <a:rPr b="0" lang="ca-ES" sz="6669" spc="-1" strike="noStrike">
                <a:solidFill>
                  <a:srgbClr val="5baab3"/>
                </a:solidFill>
                <a:latin typeface="Open Sans Light"/>
                <a:ea typeface="Open Sans Light"/>
              </a:rPr>
              <a:t>1</a:t>
            </a:r>
            <a:endParaRPr b="0" lang="ca-ES" sz="6669" spc="-1" strike="noStrike">
              <a:latin typeface="Arial"/>
            </a:endParaRPr>
          </a:p>
        </p:txBody>
      </p:sp>
      <p:sp>
        <p:nvSpPr>
          <p:cNvPr id="196" name="CustomShape 3"/>
          <p:cNvSpPr/>
          <p:nvPr/>
        </p:nvSpPr>
        <p:spPr>
          <a:xfrm>
            <a:off x="3389760" y="4024440"/>
            <a:ext cx="5642640" cy="956160"/>
          </a:xfrm>
          <a:prstGeom prst="rect">
            <a:avLst/>
          </a:prstGeom>
          <a:noFill/>
          <a:ln>
            <a:noFill/>
          </a:ln>
        </p:spPr>
        <p:style>
          <a:lnRef idx="0"/>
          <a:fillRef idx="0"/>
          <a:effectRef idx="0"/>
          <a:fontRef idx="minor"/>
        </p:style>
        <p:txBody>
          <a:bodyPr lIns="122040" rIns="122040" tIns="122040" bIns="122040"/>
          <a:p>
            <a:pPr>
              <a:lnSpc>
                <a:spcPct val="115000"/>
              </a:lnSpc>
            </a:pPr>
            <a:r>
              <a:rPr b="1" lang="ca-ES" sz="1600" spc="-1" strike="noStrike">
                <a:solidFill>
                  <a:srgbClr val="000000"/>
                </a:solidFill>
                <a:latin typeface="Arial"/>
                <a:ea typeface="Open Sans Light"/>
              </a:rPr>
              <a:t>No debe </a:t>
            </a:r>
            <a:r>
              <a:rPr b="0" lang="ca-ES" sz="1600" spc="-1" strike="noStrike">
                <a:solidFill>
                  <a:srgbClr val="000000"/>
                </a:solidFill>
                <a:latin typeface="Arial"/>
                <a:ea typeface="Open Sans Light"/>
              </a:rPr>
              <a:t>Interferir con el funcionamiento de los operacionales, cargar las BBDD, perder datos por el camino, modificar información.</a:t>
            </a:r>
            <a:endParaRPr b="0" lang="ca-ES" sz="1600" spc="-1" strike="noStrike">
              <a:latin typeface="Arial"/>
            </a:endParaRPr>
          </a:p>
        </p:txBody>
      </p:sp>
      <p:sp>
        <p:nvSpPr>
          <p:cNvPr id="197" name="CustomShape 4"/>
          <p:cNvSpPr/>
          <p:nvPr/>
        </p:nvSpPr>
        <p:spPr>
          <a:xfrm>
            <a:off x="2177640" y="3889440"/>
            <a:ext cx="1211760" cy="1084320"/>
          </a:xfrm>
          <a:prstGeom prst="rect">
            <a:avLst/>
          </a:prstGeom>
          <a:noFill/>
          <a:ln>
            <a:noFill/>
          </a:ln>
        </p:spPr>
        <p:style>
          <a:lnRef idx="0"/>
          <a:fillRef idx="0"/>
          <a:effectRef idx="0"/>
          <a:fontRef idx="minor"/>
        </p:style>
        <p:txBody>
          <a:bodyPr lIns="122040" rIns="122040" tIns="122040" bIns="122040"/>
          <a:p>
            <a:pPr>
              <a:lnSpc>
                <a:spcPct val="100000"/>
              </a:lnSpc>
            </a:pPr>
            <a:r>
              <a:rPr b="0" lang="ca-ES" sz="6669" spc="-1" strike="noStrike">
                <a:solidFill>
                  <a:srgbClr val="5baab3"/>
                </a:solidFill>
                <a:latin typeface="Open Sans Light"/>
                <a:ea typeface="Open Sans Light"/>
              </a:rPr>
              <a:t>2</a:t>
            </a:r>
            <a:endParaRPr b="0" lang="ca-ES" sz="6669" spc="-1" strike="noStrike">
              <a:latin typeface="Arial"/>
            </a:endParaRPr>
          </a:p>
        </p:txBody>
      </p:sp>
      <p:sp>
        <p:nvSpPr>
          <p:cNvPr id="198" name="CustomShape 5"/>
          <p:cNvSpPr/>
          <p:nvPr/>
        </p:nvSpPr>
        <p:spPr>
          <a:xfrm>
            <a:off x="1005120" y="2713320"/>
            <a:ext cx="5500440" cy="956160"/>
          </a:xfrm>
          <a:prstGeom prst="rect">
            <a:avLst/>
          </a:prstGeom>
          <a:noFill/>
          <a:ln>
            <a:noFill/>
          </a:ln>
        </p:spPr>
        <p:style>
          <a:lnRef idx="0"/>
          <a:fillRef idx="0"/>
          <a:effectRef idx="0"/>
          <a:fontRef idx="minor"/>
        </p:style>
        <p:txBody>
          <a:bodyPr lIns="122040" rIns="122040" tIns="122040" bIns="122040"/>
          <a:p>
            <a:pPr>
              <a:lnSpc>
                <a:spcPct val="115000"/>
              </a:lnSpc>
            </a:pPr>
            <a:endParaRPr b="0" lang="ca-ES" sz="1800" spc="-1" strike="noStrike">
              <a:latin typeface="Arial"/>
            </a:endParaRPr>
          </a:p>
          <a:p>
            <a:pPr>
              <a:lnSpc>
                <a:spcPct val="115000"/>
              </a:lnSpc>
            </a:pPr>
            <a:endParaRPr b="0" lang="ca-ES" sz="1800" spc="-1" strike="noStrike">
              <a:latin typeface="Arial"/>
            </a:endParaRPr>
          </a:p>
        </p:txBody>
      </p:sp>
      <p:grpSp>
        <p:nvGrpSpPr>
          <p:cNvPr id="199" name="Group 6"/>
          <p:cNvGrpSpPr/>
          <p:nvPr/>
        </p:nvGrpSpPr>
        <p:grpSpPr>
          <a:xfrm>
            <a:off x="9191880" y="222480"/>
            <a:ext cx="2716200" cy="1535400"/>
            <a:chOff x="9191880" y="222480"/>
            <a:chExt cx="2716200" cy="1535400"/>
          </a:xfrm>
        </p:grpSpPr>
        <p:sp>
          <p:nvSpPr>
            <p:cNvPr id="200" name="CustomShape 7"/>
            <p:cNvSpPr/>
            <p:nvPr/>
          </p:nvSpPr>
          <p:spPr>
            <a:xfrm rot="5400000">
              <a:off x="9081000" y="333720"/>
              <a:ext cx="741600" cy="518760"/>
            </a:xfrm>
            <a:prstGeom prst="chevron">
              <a:avLst>
                <a:gd name="adj" fmla="val 50000"/>
              </a:avLst>
            </a:prstGeom>
            <a:solidFill>
              <a:srgbClr val="ffaa3f"/>
            </a:solidFill>
            <a:ln w="25560">
              <a:solidFill>
                <a:srgbClr val="ffaa3f"/>
              </a:solidFill>
              <a:round/>
            </a:ln>
          </p:spPr>
          <p:style>
            <a:lnRef idx="0"/>
            <a:fillRef idx="0"/>
            <a:effectRef idx="0"/>
            <a:fontRef idx="minor"/>
          </p:style>
        </p:sp>
        <p:sp>
          <p:nvSpPr>
            <p:cNvPr id="201" name="CustomShape 8"/>
            <p:cNvSpPr/>
            <p:nvPr/>
          </p:nvSpPr>
          <p:spPr>
            <a:xfrm>
              <a:off x="9191880" y="482040"/>
              <a:ext cx="518760" cy="222120"/>
            </a:xfrm>
            <a:prstGeom prst="rect">
              <a:avLst/>
            </a:prstGeom>
            <a:noFill/>
            <a:ln>
              <a:noFill/>
            </a:ln>
          </p:spPr>
          <p:style>
            <a:lnRef idx="0"/>
            <a:fillRef idx="0"/>
            <a:effectRef idx="0"/>
            <a:fontRef idx="minor"/>
          </p:style>
          <p:txBody>
            <a:bodyPr lIns="9360" rIns="9360" tIns="9360" bIns="9360" anchor="ctr"/>
            <a:p>
              <a:pPr algn="ctr">
                <a:lnSpc>
                  <a:spcPct val="90000"/>
                </a:lnSpc>
              </a:pPr>
              <a:r>
                <a:rPr b="0" lang="ca-ES" sz="1470" spc="-1" strike="noStrike">
                  <a:solidFill>
                    <a:srgbClr val="ffffff"/>
                  </a:solidFill>
                  <a:latin typeface="Arial"/>
                  <a:ea typeface="Arial"/>
                </a:rPr>
                <a:t>E</a:t>
              </a:r>
              <a:endParaRPr b="0" lang="ca-ES" sz="1470" spc="-1" strike="noStrike">
                <a:latin typeface="Arial"/>
              </a:endParaRPr>
            </a:p>
          </p:txBody>
        </p:sp>
        <p:sp>
          <p:nvSpPr>
            <p:cNvPr id="202" name="CustomShape 9"/>
            <p:cNvSpPr/>
            <p:nvPr/>
          </p:nvSpPr>
          <p:spPr>
            <a:xfrm rot="5400000">
              <a:off x="10568880" y="-634680"/>
              <a:ext cx="481680" cy="2196360"/>
            </a:xfrm>
            <a:prstGeom prst="round2SameRect">
              <a:avLst>
                <a:gd name="adj1" fmla="val 16667"/>
                <a:gd name="adj2" fmla="val 0"/>
              </a:avLst>
            </a:prstGeom>
            <a:solidFill>
              <a:schemeClr val="lt1">
                <a:alpha val="89803"/>
              </a:schemeClr>
            </a:solidFill>
            <a:ln w="25560">
              <a:solidFill>
                <a:srgbClr val="ffaa3f"/>
              </a:solidFill>
              <a:round/>
            </a:ln>
          </p:spPr>
          <p:style>
            <a:lnRef idx="0"/>
            <a:fillRef idx="0"/>
            <a:effectRef idx="0"/>
            <a:fontRef idx="minor"/>
          </p:style>
        </p:sp>
        <p:sp>
          <p:nvSpPr>
            <p:cNvPr id="203" name="CustomShape 10"/>
            <p:cNvSpPr/>
            <p:nvPr/>
          </p:nvSpPr>
          <p:spPr>
            <a:xfrm>
              <a:off x="9711360" y="245880"/>
              <a:ext cx="2172960" cy="434880"/>
            </a:xfrm>
            <a:prstGeom prst="rect">
              <a:avLst/>
            </a:prstGeom>
            <a:noFill/>
            <a:ln>
              <a:noFill/>
            </a:ln>
          </p:spPr>
          <p:style>
            <a:lnRef idx="0"/>
            <a:fillRef idx="0"/>
            <a:effectRef idx="0"/>
            <a:fontRef idx="minor"/>
          </p:style>
          <p:txBody>
            <a:bodyPr lIns="104400" rIns="9360" tIns="9360" bIns="9360" anchor="ctr"/>
            <a:p>
              <a:pPr lvl="1" marL="76320" indent="-88560">
                <a:lnSpc>
                  <a:spcPct val="90000"/>
                </a:lnSpc>
                <a:buClr>
                  <a:srgbClr val="000000"/>
                </a:buClr>
                <a:buFont typeface="Arial"/>
                <a:buChar char="•"/>
              </a:pPr>
              <a:r>
                <a:rPr b="0" lang="ca-ES" sz="1400" spc="-1" strike="noStrike">
                  <a:solidFill>
                    <a:srgbClr val="000000"/>
                  </a:solidFill>
                  <a:latin typeface="Arial"/>
                  <a:ea typeface="Arial"/>
                </a:rPr>
                <a:t>Extracción</a:t>
              </a:r>
              <a:endParaRPr b="0" lang="ca-ES" sz="1400" spc="-1" strike="noStrike">
                <a:latin typeface="Arial"/>
              </a:endParaRPr>
            </a:p>
          </p:txBody>
        </p:sp>
        <p:sp>
          <p:nvSpPr>
            <p:cNvPr id="204" name="CustomShape 11"/>
            <p:cNvSpPr/>
            <p:nvPr/>
          </p:nvSpPr>
          <p:spPr>
            <a:xfrm rot="5400000">
              <a:off x="9081000" y="730440"/>
              <a:ext cx="741600" cy="518760"/>
            </a:xfrm>
            <a:prstGeom prst="chevron">
              <a:avLst>
                <a:gd name="adj" fmla="val 50000"/>
              </a:avLst>
            </a:prstGeom>
            <a:solidFill>
              <a:srgbClr val="ffddb2"/>
            </a:solidFill>
            <a:ln w="25560">
              <a:solidFill>
                <a:srgbClr val="ffaa3f"/>
              </a:solidFill>
              <a:round/>
            </a:ln>
          </p:spPr>
          <p:style>
            <a:lnRef idx="0"/>
            <a:fillRef idx="0"/>
            <a:effectRef idx="0"/>
            <a:fontRef idx="minor"/>
          </p:style>
        </p:sp>
        <p:sp>
          <p:nvSpPr>
            <p:cNvPr id="205" name="CustomShape 12"/>
            <p:cNvSpPr/>
            <p:nvPr/>
          </p:nvSpPr>
          <p:spPr>
            <a:xfrm>
              <a:off x="9191880" y="879120"/>
              <a:ext cx="518760" cy="222120"/>
            </a:xfrm>
            <a:prstGeom prst="rect">
              <a:avLst/>
            </a:prstGeom>
            <a:noFill/>
            <a:ln>
              <a:noFill/>
            </a:ln>
          </p:spPr>
          <p:style>
            <a:lnRef idx="0"/>
            <a:fillRef idx="0"/>
            <a:effectRef idx="0"/>
            <a:fontRef idx="minor"/>
          </p:style>
          <p:txBody>
            <a:bodyPr lIns="9360" rIns="9360" tIns="9360" bIns="9360" anchor="ctr"/>
            <a:p>
              <a:pPr algn="ctr">
                <a:lnSpc>
                  <a:spcPct val="90000"/>
                </a:lnSpc>
              </a:pPr>
              <a:r>
                <a:rPr b="0" lang="ca-ES" sz="1470" spc="-1" strike="noStrike">
                  <a:solidFill>
                    <a:srgbClr val="ffffff"/>
                  </a:solidFill>
                  <a:latin typeface="Arial"/>
                  <a:ea typeface="Arial"/>
                </a:rPr>
                <a:t>T</a:t>
              </a:r>
              <a:endParaRPr b="0" lang="ca-ES" sz="1470" spc="-1" strike="noStrike">
                <a:latin typeface="Arial"/>
              </a:endParaRPr>
            </a:p>
          </p:txBody>
        </p:sp>
        <p:sp>
          <p:nvSpPr>
            <p:cNvPr id="206" name="CustomShape 13"/>
            <p:cNvSpPr/>
            <p:nvPr/>
          </p:nvSpPr>
          <p:spPr>
            <a:xfrm rot="5400000">
              <a:off x="10568880" y="-237960"/>
              <a:ext cx="481680" cy="2196360"/>
            </a:xfrm>
            <a:prstGeom prst="round2SameRect">
              <a:avLst>
                <a:gd name="adj1" fmla="val 16667"/>
                <a:gd name="adj2" fmla="val 0"/>
              </a:avLst>
            </a:prstGeom>
            <a:solidFill>
              <a:schemeClr val="lt1">
                <a:alpha val="89803"/>
              </a:schemeClr>
            </a:solidFill>
            <a:ln w="25560">
              <a:solidFill>
                <a:srgbClr val="ffaa3f"/>
              </a:solidFill>
              <a:round/>
            </a:ln>
          </p:spPr>
          <p:style>
            <a:lnRef idx="0"/>
            <a:fillRef idx="0"/>
            <a:effectRef idx="0"/>
            <a:fontRef idx="minor"/>
          </p:style>
        </p:sp>
        <p:sp>
          <p:nvSpPr>
            <p:cNvPr id="207" name="CustomShape 14"/>
            <p:cNvSpPr/>
            <p:nvPr/>
          </p:nvSpPr>
          <p:spPr>
            <a:xfrm>
              <a:off x="9711360" y="642960"/>
              <a:ext cx="2172960" cy="434880"/>
            </a:xfrm>
            <a:prstGeom prst="rect">
              <a:avLst/>
            </a:prstGeom>
            <a:noFill/>
            <a:ln>
              <a:noFill/>
            </a:ln>
          </p:spPr>
          <p:style>
            <a:lnRef idx="0"/>
            <a:fillRef idx="0"/>
            <a:effectRef idx="0"/>
            <a:fontRef idx="minor"/>
          </p:style>
          <p:txBody>
            <a:bodyPr lIns="104400" rIns="9360" tIns="9360" bIns="9360" anchor="ctr"/>
            <a:p>
              <a:pPr lvl="1" marL="76320" indent="-88560">
                <a:lnSpc>
                  <a:spcPct val="90000"/>
                </a:lnSpc>
                <a:buClr>
                  <a:srgbClr val="000000"/>
                </a:buClr>
                <a:buFont typeface="Arial"/>
                <a:buChar char="•"/>
              </a:pPr>
              <a:r>
                <a:rPr b="0" lang="ca-ES" sz="1400" spc="-1" strike="noStrike">
                  <a:solidFill>
                    <a:srgbClr val="bfbfbf"/>
                  </a:solidFill>
                  <a:latin typeface="Arial"/>
                  <a:ea typeface="Arial"/>
                </a:rPr>
                <a:t>Transformación</a:t>
              </a:r>
              <a:endParaRPr b="0" lang="ca-ES" sz="1400" spc="-1" strike="noStrike">
                <a:latin typeface="Arial"/>
              </a:endParaRPr>
            </a:p>
          </p:txBody>
        </p:sp>
        <p:sp>
          <p:nvSpPr>
            <p:cNvPr id="208" name="CustomShape 15"/>
            <p:cNvSpPr/>
            <p:nvPr/>
          </p:nvSpPr>
          <p:spPr>
            <a:xfrm rot="5400000">
              <a:off x="9081000" y="1127520"/>
              <a:ext cx="741600" cy="518760"/>
            </a:xfrm>
            <a:prstGeom prst="chevron">
              <a:avLst>
                <a:gd name="adj" fmla="val 50000"/>
              </a:avLst>
            </a:prstGeom>
            <a:solidFill>
              <a:srgbClr val="ffddb2"/>
            </a:solidFill>
            <a:ln w="25560">
              <a:solidFill>
                <a:srgbClr val="ffaa3f"/>
              </a:solidFill>
              <a:round/>
            </a:ln>
          </p:spPr>
          <p:style>
            <a:lnRef idx="0"/>
            <a:fillRef idx="0"/>
            <a:effectRef idx="0"/>
            <a:fontRef idx="minor"/>
          </p:style>
        </p:sp>
        <p:sp>
          <p:nvSpPr>
            <p:cNvPr id="209" name="CustomShape 16"/>
            <p:cNvSpPr/>
            <p:nvPr/>
          </p:nvSpPr>
          <p:spPr>
            <a:xfrm>
              <a:off x="9191880" y="1275840"/>
              <a:ext cx="518760" cy="222120"/>
            </a:xfrm>
            <a:prstGeom prst="rect">
              <a:avLst/>
            </a:prstGeom>
            <a:noFill/>
            <a:ln>
              <a:noFill/>
            </a:ln>
          </p:spPr>
          <p:style>
            <a:lnRef idx="0"/>
            <a:fillRef idx="0"/>
            <a:effectRef idx="0"/>
            <a:fontRef idx="minor"/>
          </p:style>
          <p:txBody>
            <a:bodyPr lIns="9360" rIns="9360" tIns="9360" bIns="9360" anchor="ctr"/>
            <a:p>
              <a:pPr algn="ctr">
                <a:lnSpc>
                  <a:spcPct val="90000"/>
                </a:lnSpc>
              </a:pPr>
              <a:r>
                <a:rPr b="0" lang="ca-ES" sz="1470" spc="-1" strike="noStrike">
                  <a:solidFill>
                    <a:srgbClr val="ffffff"/>
                  </a:solidFill>
                  <a:latin typeface="Arial"/>
                  <a:ea typeface="Arial"/>
                </a:rPr>
                <a:t>L</a:t>
              </a:r>
              <a:endParaRPr b="0" lang="ca-ES" sz="1470" spc="-1" strike="noStrike">
                <a:latin typeface="Arial"/>
              </a:endParaRPr>
            </a:p>
          </p:txBody>
        </p:sp>
        <p:sp>
          <p:nvSpPr>
            <p:cNvPr id="210" name="CustomShape 17"/>
            <p:cNvSpPr/>
            <p:nvPr/>
          </p:nvSpPr>
          <p:spPr>
            <a:xfrm rot="5400000">
              <a:off x="10568880" y="158760"/>
              <a:ext cx="481680" cy="2196360"/>
            </a:xfrm>
            <a:prstGeom prst="round2SameRect">
              <a:avLst>
                <a:gd name="adj1" fmla="val 16667"/>
                <a:gd name="adj2" fmla="val 0"/>
              </a:avLst>
            </a:prstGeom>
            <a:solidFill>
              <a:schemeClr val="lt1">
                <a:alpha val="89803"/>
              </a:schemeClr>
            </a:solidFill>
            <a:ln w="25560">
              <a:solidFill>
                <a:srgbClr val="ffaa3f"/>
              </a:solidFill>
              <a:round/>
            </a:ln>
          </p:spPr>
          <p:style>
            <a:lnRef idx="0"/>
            <a:fillRef idx="0"/>
            <a:effectRef idx="0"/>
            <a:fontRef idx="minor"/>
          </p:style>
        </p:sp>
        <p:sp>
          <p:nvSpPr>
            <p:cNvPr id="211" name="CustomShape 18"/>
            <p:cNvSpPr/>
            <p:nvPr/>
          </p:nvSpPr>
          <p:spPr>
            <a:xfrm>
              <a:off x="9711360" y="1039680"/>
              <a:ext cx="2172960" cy="434880"/>
            </a:xfrm>
            <a:prstGeom prst="rect">
              <a:avLst/>
            </a:prstGeom>
            <a:noFill/>
            <a:ln>
              <a:noFill/>
            </a:ln>
          </p:spPr>
          <p:style>
            <a:lnRef idx="0"/>
            <a:fillRef idx="0"/>
            <a:effectRef idx="0"/>
            <a:fontRef idx="minor"/>
          </p:style>
          <p:txBody>
            <a:bodyPr lIns="104400" rIns="9360" tIns="9360" bIns="9360" anchor="ctr"/>
            <a:p>
              <a:pPr lvl="1" marL="76320" indent="-88560">
                <a:lnSpc>
                  <a:spcPct val="90000"/>
                </a:lnSpc>
                <a:buClr>
                  <a:srgbClr val="000000"/>
                </a:buClr>
                <a:buFont typeface="Arial"/>
                <a:buChar char="•"/>
              </a:pPr>
              <a:r>
                <a:rPr b="0" lang="ca-ES" sz="1400" spc="-1" strike="noStrike">
                  <a:solidFill>
                    <a:srgbClr val="bfbfbf"/>
                  </a:solidFill>
                  <a:latin typeface="Arial"/>
                  <a:ea typeface="Arial"/>
                </a:rPr>
                <a:t>Load (Carga)</a:t>
              </a:r>
              <a:endParaRPr b="0" lang="ca-ES" sz="1400" spc="-1" strike="noStrike">
                <a:latin typeface="Arial"/>
              </a:endParaRPr>
            </a:p>
          </p:txBody>
        </p:sp>
      </p:grpSp>
      <p:pic>
        <p:nvPicPr>
          <p:cNvPr id="212" name="Imagen 24" descr=""/>
          <p:cNvPicPr/>
          <p:nvPr/>
        </p:nvPicPr>
        <p:blipFill>
          <a:blip r:embed="rId1"/>
          <a:stretch/>
        </p:blipFill>
        <p:spPr>
          <a:xfrm>
            <a:off x="0" y="222480"/>
            <a:ext cx="9000720" cy="1076040"/>
          </a:xfrm>
          <a:prstGeom prst="rect">
            <a:avLst/>
          </a:prstGeom>
          <a:ln>
            <a:noFill/>
          </a:ln>
        </p:spPr>
      </p:pic>
      <p:sp>
        <p:nvSpPr>
          <p:cNvPr id="213" name="CustomShape 19"/>
          <p:cNvSpPr/>
          <p:nvPr/>
        </p:nvSpPr>
        <p:spPr>
          <a:xfrm>
            <a:off x="-417960" y="516600"/>
            <a:ext cx="3450240" cy="516960"/>
          </a:xfrm>
          <a:prstGeom prst="rect">
            <a:avLst/>
          </a:prstGeom>
          <a:noFill/>
          <a:ln>
            <a:noFill/>
          </a:ln>
        </p:spPr>
        <p:style>
          <a:lnRef idx="0"/>
          <a:fillRef idx="0"/>
          <a:effectRef idx="0"/>
          <a:fontRef idx="minor"/>
        </p:style>
        <p:txBody>
          <a:bodyPr wrap="none" lIns="90000" rIns="90000" tIns="45000" bIns="45000"/>
          <a:p>
            <a:pPr algn="ctr">
              <a:lnSpc>
                <a:spcPct val="100000"/>
              </a:lnSpc>
            </a:pPr>
            <a:r>
              <a:rPr b="1" lang="ca-ES" sz="2800" spc="-1" strike="noStrike">
                <a:solidFill>
                  <a:srgbClr val="ffffff"/>
                </a:solidFill>
                <a:latin typeface="Calibri"/>
              </a:rPr>
              <a:t>EXTRACCIÓN (II)</a:t>
            </a:r>
            <a:endParaRPr b="0" lang="ca-ES" sz="2800" spc="-1" strike="noStrike">
              <a:latin typeface="Arial"/>
            </a:endParaRPr>
          </a:p>
        </p:txBody>
      </p:sp>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4" name="CustomShape 1"/>
          <p:cNvSpPr/>
          <p:nvPr/>
        </p:nvSpPr>
        <p:spPr>
          <a:xfrm>
            <a:off x="381600" y="1334160"/>
            <a:ext cx="10944000" cy="5664240"/>
          </a:xfrm>
          <a:prstGeom prst="rect">
            <a:avLst/>
          </a:prstGeom>
          <a:noFill/>
          <a:ln>
            <a:noFill/>
          </a:ln>
        </p:spPr>
        <p:style>
          <a:lnRef idx="0"/>
          <a:fillRef idx="0"/>
          <a:effectRef idx="0"/>
          <a:fontRef idx="minor"/>
        </p:style>
        <p:txBody>
          <a:bodyPr lIns="119880" rIns="119880" tIns="60120" bIns="60120"/>
          <a:p>
            <a:pPr>
              <a:lnSpc>
                <a:spcPct val="100000"/>
              </a:lnSpc>
            </a:pPr>
            <a:r>
              <a:rPr b="0" lang="ca-ES" sz="2670" spc="-1" strike="noStrike">
                <a:solidFill>
                  <a:srgbClr val="000000"/>
                </a:solidFill>
                <a:latin typeface="Arial"/>
                <a:ea typeface="Arial"/>
              </a:rPr>
              <a:t>Proceso por el cual los datos origen se modifican en </a:t>
            </a:r>
            <a:br/>
            <a:r>
              <a:rPr b="0" lang="ca-ES" sz="2670" spc="-1" strike="noStrike">
                <a:solidFill>
                  <a:srgbClr val="000000"/>
                </a:solidFill>
                <a:latin typeface="Arial"/>
                <a:ea typeface="Arial"/>
              </a:rPr>
              <a:t>algún sentido.</a:t>
            </a:r>
            <a:endParaRPr b="0" lang="ca-ES" sz="2670" spc="-1" strike="noStrike">
              <a:latin typeface="Arial"/>
            </a:endParaRPr>
          </a:p>
          <a:p>
            <a:pPr>
              <a:lnSpc>
                <a:spcPct val="100000"/>
              </a:lnSpc>
            </a:pPr>
            <a:endParaRPr b="0" lang="ca-ES" sz="2670" spc="-1" strike="noStrike">
              <a:latin typeface="Arial"/>
            </a:endParaRPr>
          </a:p>
          <a:p>
            <a:pPr>
              <a:lnSpc>
                <a:spcPct val="150000"/>
              </a:lnSpc>
            </a:pPr>
            <a:r>
              <a:rPr b="0" lang="ca-ES" sz="1870" spc="-1" strike="noStrike">
                <a:solidFill>
                  <a:srgbClr val="000000"/>
                </a:solidFill>
                <a:latin typeface="Arial"/>
                <a:ea typeface="Arial"/>
              </a:rPr>
              <a:t>La transformación puede comprender:</a:t>
            </a:r>
            <a:endParaRPr b="0" lang="ca-ES" sz="1870" spc="-1" strike="noStrike">
              <a:latin typeface="Arial"/>
            </a:endParaRPr>
          </a:p>
          <a:p>
            <a:pPr lvl="1" indent="-118080">
              <a:lnSpc>
                <a:spcPct val="150000"/>
              </a:lnSpc>
              <a:buClr>
                <a:srgbClr val="000000"/>
              </a:buClr>
              <a:buFont typeface="Arial"/>
              <a:buChar char="•"/>
            </a:pPr>
            <a:r>
              <a:rPr b="0" lang="ca-ES" sz="1870" spc="-1" strike="noStrike">
                <a:solidFill>
                  <a:srgbClr val="000000"/>
                </a:solidFill>
                <a:latin typeface="Arial"/>
                <a:ea typeface="Arial"/>
              </a:rPr>
              <a:t> </a:t>
            </a:r>
            <a:r>
              <a:rPr b="0" lang="ca-ES" sz="1870" spc="-1" strike="noStrike">
                <a:solidFill>
                  <a:srgbClr val="000000"/>
                </a:solidFill>
                <a:latin typeface="Arial"/>
                <a:ea typeface="Arial"/>
              </a:rPr>
              <a:t>Cambios de codificación</a:t>
            </a:r>
            <a:endParaRPr b="0" lang="ca-ES" sz="1870" spc="-1" strike="noStrike">
              <a:latin typeface="Arial"/>
            </a:endParaRPr>
          </a:p>
          <a:p>
            <a:pPr lvl="1" indent="-118080">
              <a:lnSpc>
                <a:spcPct val="150000"/>
              </a:lnSpc>
              <a:buClr>
                <a:srgbClr val="000000"/>
              </a:buClr>
              <a:buFont typeface="Arial"/>
              <a:buChar char="•"/>
            </a:pPr>
            <a:r>
              <a:rPr b="0" lang="ca-ES" sz="1870" spc="-1" strike="noStrike">
                <a:solidFill>
                  <a:srgbClr val="000000"/>
                </a:solidFill>
                <a:latin typeface="Arial"/>
                <a:ea typeface="Arial"/>
              </a:rPr>
              <a:t> </a:t>
            </a:r>
            <a:r>
              <a:rPr b="0" lang="ca-ES" sz="1870" spc="-1" strike="noStrike">
                <a:solidFill>
                  <a:srgbClr val="000000"/>
                </a:solidFill>
                <a:latin typeface="Arial"/>
                <a:ea typeface="Arial"/>
              </a:rPr>
              <a:t>Eliminar datos duplicados</a:t>
            </a:r>
            <a:endParaRPr b="0" lang="ca-ES" sz="1870" spc="-1" strike="noStrike">
              <a:latin typeface="Arial"/>
            </a:endParaRPr>
          </a:p>
          <a:p>
            <a:pPr lvl="1" indent="-118080">
              <a:lnSpc>
                <a:spcPct val="150000"/>
              </a:lnSpc>
              <a:buClr>
                <a:srgbClr val="000000"/>
              </a:buClr>
              <a:buFont typeface="Arial"/>
              <a:buChar char="•"/>
            </a:pPr>
            <a:r>
              <a:rPr b="0" lang="ca-ES" sz="1870" spc="-1" strike="noStrike">
                <a:solidFill>
                  <a:srgbClr val="000000"/>
                </a:solidFill>
                <a:latin typeface="Arial"/>
                <a:ea typeface="Arial"/>
              </a:rPr>
              <a:t> </a:t>
            </a:r>
            <a:r>
              <a:rPr b="0" lang="ca-ES" sz="1870" spc="-1" strike="noStrike">
                <a:solidFill>
                  <a:srgbClr val="000000"/>
                </a:solidFill>
                <a:latin typeface="Arial"/>
                <a:ea typeface="Arial"/>
              </a:rPr>
              <a:t>Cruzar diferentes fuentes de datos para obtener una fuente diferente</a:t>
            </a:r>
            <a:endParaRPr b="0" lang="ca-ES" sz="1870" spc="-1" strike="noStrike">
              <a:latin typeface="Arial"/>
            </a:endParaRPr>
          </a:p>
          <a:p>
            <a:pPr lvl="1" indent="-118080">
              <a:lnSpc>
                <a:spcPct val="150000"/>
              </a:lnSpc>
              <a:buClr>
                <a:srgbClr val="000000"/>
              </a:buClr>
              <a:buFont typeface="Arial"/>
              <a:buChar char="•"/>
            </a:pPr>
            <a:r>
              <a:rPr b="0" lang="ca-ES" sz="1870" spc="-1" strike="noStrike">
                <a:solidFill>
                  <a:srgbClr val="000000"/>
                </a:solidFill>
                <a:latin typeface="Arial"/>
                <a:ea typeface="Arial"/>
              </a:rPr>
              <a:t> </a:t>
            </a:r>
            <a:r>
              <a:rPr b="0" lang="ca-ES" sz="1870" spc="-1" strike="noStrike">
                <a:solidFill>
                  <a:srgbClr val="000000"/>
                </a:solidFill>
                <a:latin typeface="Arial"/>
                <a:ea typeface="Arial"/>
              </a:rPr>
              <a:t>Agregar información en función de alguna variable</a:t>
            </a:r>
            <a:endParaRPr b="0" lang="ca-ES" sz="1870" spc="-1" strike="noStrike">
              <a:latin typeface="Arial"/>
            </a:endParaRPr>
          </a:p>
          <a:p>
            <a:pPr lvl="1" indent="-118080">
              <a:lnSpc>
                <a:spcPct val="150000"/>
              </a:lnSpc>
              <a:buClr>
                <a:srgbClr val="000000"/>
              </a:buClr>
              <a:buFont typeface="Arial"/>
              <a:buChar char="•"/>
            </a:pPr>
            <a:r>
              <a:rPr b="0" lang="ca-ES" sz="1870" spc="-1" strike="noStrike">
                <a:solidFill>
                  <a:srgbClr val="000000"/>
                </a:solidFill>
                <a:latin typeface="Arial"/>
                <a:ea typeface="Arial"/>
              </a:rPr>
              <a:t> </a:t>
            </a:r>
            <a:r>
              <a:rPr b="0" lang="ca-ES" sz="1870" spc="-1" strike="noStrike">
                <a:solidFill>
                  <a:srgbClr val="000000"/>
                </a:solidFill>
                <a:latin typeface="Arial"/>
                <a:ea typeface="Arial"/>
              </a:rPr>
              <a:t>Tomar parte de los datos para cargarlos</a:t>
            </a:r>
            <a:endParaRPr b="0" lang="ca-ES" sz="1870" spc="-1" strike="noStrike">
              <a:latin typeface="Arial"/>
            </a:endParaRPr>
          </a:p>
          <a:p>
            <a:pPr lvl="1" indent="-118080">
              <a:lnSpc>
                <a:spcPct val="150000"/>
              </a:lnSpc>
              <a:buClr>
                <a:srgbClr val="000000"/>
              </a:buClr>
              <a:buFont typeface="Arial"/>
              <a:buChar char="•"/>
            </a:pPr>
            <a:r>
              <a:rPr b="0" lang="ca-ES" sz="1870" spc="-1" strike="noStrike">
                <a:solidFill>
                  <a:srgbClr val="000000"/>
                </a:solidFill>
                <a:latin typeface="Arial"/>
                <a:ea typeface="Arial"/>
              </a:rPr>
              <a:t> </a:t>
            </a:r>
            <a:r>
              <a:rPr b="0" lang="ca-ES" sz="1870" spc="-1" strike="noStrike">
                <a:solidFill>
                  <a:srgbClr val="000000"/>
                </a:solidFill>
                <a:latin typeface="Arial"/>
                <a:ea typeface="Arial"/>
              </a:rPr>
              <a:t>Transformar información para generar Códigos, Claves, Identificadores…</a:t>
            </a:r>
            <a:endParaRPr b="0" lang="ca-ES" sz="1870" spc="-1" strike="noStrike">
              <a:latin typeface="Arial"/>
            </a:endParaRPr>
          </a:p>
          <a:p>
            <a:pPr lvl="1" indent="-118080">
              <a:lnSpc>
                <a:spcPct val="150000"/>
              </a:lnSpc>
              <a:buClr>
                <a:srgbClr val="000000"/>
              </a:buClr>
              <a:buFont typeface="Arial"/>
              <a:buChar char="•"/>
            </a:pPr>
            <a:r>
              <a:rPr b="0" lang="ca-ES" sz="1870" spc="-1" strike="noStrike">
                <a:solidFill>
                  <a:srgbClr val="000000"/>
                </a:solidFill>
                <a:latin typeface="Arial"/>
                <a:ea typeface="Arial"/>
              </a:rPr>
              <a:t> </a:t>
            </a:r>
            <a:r>
              <a:rPr b="0" lang="ca-ES" sz="1870" spc="-1" strike="noStrike">
                <a:solidFill>
                  <a:srgbClr val="000000"/>
                </a:solidFill>
                <a:latin typeface="Arial"/>
                <a:ea typeface="Arial"/>
              </a:rPr>
              <a:t>Generar información</a:t>
            </a:r>
            <a:endParaRPr b="0" lang="ca-ES" sz="1870" spc="-1" strike="noStrike">
              <a:latin typeface="Arial"/>
            </a:endParaRPr>
          </a:p>
          <a:p>
            <a:pPr lvl="1" indent="-118080">
              <a:lnSpc>
                <a:spcPct val="150000"/>
              </a:lnSpc>
              <a:buClr>
                <a:srgbClr val="000000"/>
              </a:buClr>
              <a:buFont typeface="Arial"/>
              <a:buChar char="•"/>
            </a:pPr>
            <a:r>
              <a:rPr b="0" lang="ca-ES" sz="1870" spc="-1" strike="noStrike">
                <a:solidFill>
                  <a:srgbClr val="000000"/>
                </a:solidFill>
                <a:latin typeface="Arial"/>
                <a:ea typeface="Arial"/>
              </a:rPr>
              <a:t> </a:t>
            </a:r>
            <a:r>
              <a:rPr b="0" lang="ca-ES" sz="1870" spc="-1" strike="noStrike">
                <a:solidFill>
                  <a:srgbClr val="000000"/>
                </a:solidFill>
                <a:latin typeface="Arial"/>
                <a:ea typeface="Arial"/>
              </a:rPr>
              <a:t>Estructurar mejor la información</a:t>
            </a:r>
            <a:endParaRPr b="0" lang="ca-ES" sz="1870" spc="-1" strike="noStrike">
              <a:latin typeface="Arial"/>
            </a:endParaRPr>
          </a:p>
          <a:p>
            <a:pPr lvl="1" indent="-118080">
              <a:lnSpc>
                <a:spcPct val="150000"/>
              </a:lnSpc>
              <a:buClr>
                <a:srgbClr val="000000"/>
              </a:buClr>
              <a:buFont typeface="Arial"/>
              <a:buChar char="•"/>
            </a:pPr>
            <a:r>
              <a:rPr b="0" lang="ca-ES" sz="1870" spc="-1" strike="noStrike">
                <a:solidFill>
                  <a:srgbClr val="000000"/>
                </a:solidFill>
                <a:latin typeface="Arial"/>
                <a:ea typeface="Arial"/>
              </a:rPr>
              <a:t> </a:t>
            </a:r>
            <a:r>
              <a:rPr b="0" lang="ca-ES" sz="1870" spc="-1" strike="noStrike">
                <a:solidFill>
                  <a:srgbClr val="000000"/>
                </a:solidFill>
                <a:latin typeface="Arial"/>
                <a:ea typeface="Arial"/>
              </a:rPr>
              <a:t>Generar indicadores que faciliten el procesamiento y entendimiento</a:t>
            </a:r>
            <a:endParaRPr b="0" lang="ca-ES" sz="1870" spc="-1" strike="noStrike">
              <a:latin typeface="Arial"/>
            </a:endParaRPr>
          </a:p>
        </p:txBody>
      </p:sp>
      <p:grpSp>
        <p:nvGrpSpPr>
          <p:cNvPr id="215" name="Group 2"/>
          <p:cNvGrpSpPr/>
          <p:nvPr/>
        </p:nvGrpSpPr>
        <p:grpSpPr>
          <a:xfrm>
            <a:off x="9168120" y="222480"/>
            <a:ext cx="2784240" cy="1535400"/>
            <a:chOff x="9168120" y="222480"/>
            <a:chExt cx="2784240" cy="1535400"/>
          </a:xfrm>
        </p:grpSpPr>
        <p:sp>
          <p:nvSpPr>
            <p:cNvPr id="216" name="CustomShape 3"/>
            <p:cNvSpPr/>
            <p:nvPr/>
          </p:nvSpPr>
          <p:spPr>
            <a:xfrm rot="5400000">
              <a:off x="9056880" y="333720"/>
              <a:ext cx="741600" cy="518760"/>
            </a:xfrm>
            <a:prstGeom prst="chevron">
              <a:avLst>
                <a:gd name="adj" fmla="val 50000"/>
              </a:avLst>
            </a:prstGeom>
            <a:solidFill>
              <a:srgbClr val="ffddb2"/>
            </a:solidFill>
            <a:ln w="25560">
              <a:solidFill>
                <a:srgbClr val="ffaa3f"/>
              </a:solidFill>
              <a:round/>
            </a:ln>
          </p:spPr>
          <p:style>
            <a:lnRef idx="0"/>
            <a:fillRef idx="0"/>
            <a:effectRef idx="0"/>
            <a:fontRef idx="minor"/>
          </p:style>
        </p:sp>
        <p:sp>
          <p:nvSpPr>
            <p:cNvPr id="217" name="CustomShape 4"/>
            <p:cNvSpPr/>
            <p:nvPr/>
          </p:nvSpPr>
          <p:spPr>
            <a:xfrm>
              <a:off x="9168120" y="482040"/>
              <a:ext cx="518760" cy="222120"/>
            </a:xfrm>
            <a:prstGeom prst="rect">
              <a:avLst/>
            </a:prstGeom>
            <a:noFill/>
            <a:ln>
              <a:noFill/>
            </a:ln>
          </p:spPr>
          <p:style>
            <a:lnRef idx="0"/>
            <a:fillRef idx="0"/>
            <a:effectRef idx="0"/>
            <a:fontRef idx="minor"/>
          </p:style>
          <p:txBody>
            <a:bodyPr lIns="9360" rIns="9360" tIns="9360" bIns="9360" anchor="ctr"/>
            <a:p>
              <a:pPr algn="ctr">
                <a:lnSpc>
                  <a:spcPct val="90000"/>
                </a:lnSpc>
              </a:pPr>
              <a:r>
                <a:rPr b="0" lang="ca-ES" sz="1470" spc="-1" strike="noStrike">
                  <a:solidFill>
                    <a:srgbClr val="ffffff"/>
                  </a:solidFill>
                  <a:latin typeface="Arial"/>
                  <a:ea typeface="Arial"/>
                </a:rPr>
                <a:t>E</a:t>
              </a:r>
              <a:endParaRPr b="0" lang="ca-ES" sz="1470" spc="-1" strike="noStrike">
                <a:latin typeface="Arial"/>
              </a:endParaRPr>
            </a:p>
          </p:txBody>
        </p:sp>
        <p:sp>
          <p:nvSpPr>
            <p:cNvPr id="218" name="CustomShape 5"/>
            <p:cNvSpPr/>
            <p:nvPr/>
          </p:nvSpPr>
          <p:spPr>
            <a:xfrm rot="5400000">
              <a:off x="10578960" y="-668880"/>
              <a:ext cx="481680" cy="2264760"/>
            </a:xfrm>
            <a:prstGeom prst="round2SameRect">
              <a:avLst>
                <a:gd name="adj1" fmla="val 16667"/>
                <a:gd name="adj2" fmla="val 0"/>
              </a:avLst>
            </a:prstGeom>
            <a:solidFill>
              <a:schemeClr val="lt1">
                <a:alpha val="89803"/>
              </a:schemeClr>
            </a:solidFill>
            <a:ln w="25560">
              <a:solidFill>
                <a:srgbClr val="ffaa3f"/>
              </a:solidFill>
              <a:round/>
            </a:ln>
          </p:spPr>
          <p:style>
            <a:lnRef idx="0"/>
            <a:fillRef idx="0"/>
            <a:effectRef idx="0"/>
            <a:fontRef idx="minor"/>
          </p:style>
        </p:sp>
        <p:sp>
          <p:nvSpPr>
            <p:cNvPr id="219" name="CustomShape 6"/>
            <p:cNvSpPr/>
            <p:nvPr/>
          </p:nvSpPr>
          <p:spPr>
            <a:xfrm>
              <a:off x="9687240" y="245880"/>
              <a:ext cx="2241000" cy="434880"/>
            </a:xfrm>
            <a:prstGeom prst="rect">
              <a:avLst/>
            </a:prstGeom>
            <a:noFill/>
            <a:ln>
              <a:noFill/>
            </a:ln>
          </p:spPr>
          <p:style>
            <a:lnRef idx="0"/>
            <a:fillRef idx="0"/>
            <a:effectRef idx="0"/>
            <a:fontRef idx="minor"/>
          </p:style>
          <p:txBody>
            <a:bodyPr lIns="104400" rIns="9360" tIns="9360" bIns="9360" anchor="ctr"/>
            <a:p>
              <a:pPr lvl="1" marL="76320" indent="-88560">
                <a:lnSpc>
                  <a:spcPct val="90000"/>
                </a:lnSpc>
                <a:buClr>
                  <a:srgbClr val="000000"/>
                </a:buClr>
                <a:buFont typeface="Arial"/>
                <a:buChar char="•"/>
              </a:pPr>
              <a:r>
                <a:rPr b="0" lang="ca-ES" sz="1400" spc="-1" strike="noStrike">
                  <a:solidFill>
                    <a:srgbClr val="bfbfbf"/>
                  </a:solidFill>
                  <a:latin typeface="Arial"/>
                  <a:ea typeface="Arial"/>
                </a:rPr>
                <a:t>Extracción</a:t>
              </a:r>
              <a:endParaRPr b="0" lang="ca-ES" sz="1400" spc="-1" strike="noStrike">
                <a:latin typeface="Arial"/>
              </a:endParaRPr>
            </a:p>
          </p:txBody>
        </p:sp>
        <p:sp>
          <p:nvSpPr>
            <p:cNvPr id="220" name="CustomShape 7"/>
            <p:cNvSpPr/>
            <p:nvPr/>
          </p:nvSpPr>
          <p:spPr>
            <a:xfrm rot="5400000">
              <a:off x="9056880" y="730440"/>
              <a:ext cx="741600" cy="518760"/>
            </a:xfrm>
            <a:prstGeom prst="chevron">
              <a:avLst>
                <a:gd name="adj" fmla="val 50000"/>
              </a:avLst>
            </a:prstGeom>
            <a:solidFill>
              <a:schemeClr val="accent1"/>
            </a:solidFill>
            <a:ln w="25560">
              <a:solidFill>
                <a:srgbClr val="ffaa3f"/>
              </a:solidFill>
              <a:round/>
            </a:ln>
          </p:spPr>
          <p:style>
            <a:lnRef idx="0"/>
            <a:fillRef idx="0"/>
            <a:effectRef idx="0"/>
            <a:fontRef idx="minor"/>
          </p:style>
        </p:sp>
        <p:sp>
          <p:nvSpPr>
            <p:cNvPr id="221" name="CustomShape 8"/>
            <p:cNvSpPr/>
            <p:nvPr/>
          </p:nvSpPr>
          <p:spPr>
            <a:xfrm>
              <a:off x="9168120" y="879120"/>
              <a:ext cx="518760" cy="222120"/>
            </a:xfrm>
            <a:prstGeom prst="rect">
              <a:avLst/>
            </a:prstGeom>
            <a:noFill/>
            <a:ln>
              <a:noFill/>
            </a:ln>
          </p:spPr>
          <p:style>
            <a:lnRef idx="0"/>
            <a:fillRef idx="0"/>
            <a:effectRef idx="0"/>
            <a:fontRef idx="minor"/>
          </p:style>
          <p:txBody>
            <a:bodyPr lIns="9360" rIns="9360" tIns="9360" bIns="9360" anchor="ctr"/>
            <a:p>
              <a:pPr algn="ctr">
                <a:lnSpc>
                  <a:spcPct val="90000"/>
                </a:lnSpc>
              </a:pPr>
              <a:r>
                <a:rPr b="0" lang="ca-ES" sz="1470" spc="-1" strike="noStrike">
                  <a:solidFill>
                    <a:srgbClr val="ffffff"/>
                  </a:solidFill>
                  <a:latin typeface="Arial"/>
                  <a:ea typeface="Arial"/>
                </a:rPr>
                <a:t>T</a:t>
              </a:r>
              <a:endParaRPr b="0" lang="ca-ES" sz="1470" spc="-1" strike="noStrike">
                <a:latin typeface="Arial"/>
              </a:endParaRPr>
            </a:p>
          </p:txBody>
        </p:sp>
        <p:sp>
          <p:nvSpPr>
            <p:cNvPr id="222" name="CustomShape 9"/>
            <p:cNvSpPr/>
            <p:nvPr/>
          </p:nvSpPr>
          <p:spPr>
            <a:xfrm rot="5400000">
              <a:off x="10578960" y="-272160"/>
              <a:ext cx="481680" cy="2264760"/>
            </a:xfrm>
            <a:prstGeom prst="round2SameRect">
              <a:avLst>
                <a:gd name="adj1" fmla="val 16667"/>
                <a:gd name="adj2" fmla="val 0"/>
              </a:avLst>
            </a:prstGeom>
            <a:solidFill>
              <a:schemeClr val="lt1">
                <a:alpha val="89803"/>
              </a:schemeClr>
            </a:solidFill>
            <a:ln w="25560">
              <a:solidFill>
                <a:srgbClr val="ffaa3f"/>
              </a:solidFill>
              <a:round/>
            </a:ln>
          </p:spPr>
          <p:style>
            <a:lnRef idx="0"/>
            <a:fillRef idx="0"/>
            <a:effectRef idx="0"/>
            <a:fontRef idx="minor"/>
          </p:style>
        </p:sp>
        <p:sp>
          <p:nvSpPr>
            <p:cNvPr id="223" name="CustomShape 10"/>
            <p:cNvSpPr/>
            <p:nvPr/>
          </p:nvSpPr>
          <p:spPr>
            <a:xfrm>
              <a:off x="9687240" y="642960"/>
              <a:ext cx="2241000" cy="434880"/>
            </a:xfrm>
            <a:prstGeom prst="rect">
              <a:avLst/>
            </a:prstGeom>
            <a:noFill/>
            <a:ln>
              <a:noFill/>
            </a:ln>
          </p:spPr>
          <p:style>
            <a:lnRef idx="0"/>
            <a:fillRef idx="0"/>
            <a:effectRef idx="0"/>
            <a:fontRef idx="minor"/>
          </p:style>
          <p:txBody>
            <a:bodyPr lIns="104400" rIns="9360" tIns="9360" bIns="9360" anchor="ctr"/>
            <a:p>
              <a:pPr lvl="1" marL="76320" indent="-88560">
                <a:lnSpc>
                  <a:spcPct val="90000"/>
                </a:lnSpc>
                <a:buClr>
                  <a:srgbClr val="000000"/>
                </a:buClr>
                <a:buFont typeface="Arial"/>
                <a:buChar char="•"/>
              </a:pPr>
              <a:r>
                <a:rPr b="0" lang="ca-ES" sz="1400" spc="-1" strike="noStrike">
                  <a:solidFill>
                    <a:srgbClr val="000000"/>
                  </a:solidFill>
                  <a:latin typeface="Arial"/>
                  <a:ea typeface="Arial"/>
                </a:rPr>
                <a:t>Transformación</a:t>
              </a:r>
              <a:endParaRPr b="0" lang="ca-ES" sz="1400" spc="-1" strike="noStrike">
                <a:latin typeface="Arial"/>
              </a:endParaRPr>
            </a:p>
          </p:txBody>
        </p:sp>
        <p:sp>
          <p:nvSpPr>
            <p:cNvPr id="224" name="CustomShape 11"/>
            <p:cNvSpPr/>
            <p:nvPr/>
          </p:nvSpPr>
          <p:spPr>
            <a:xfrm rot="5400000">
              <a:off x="9056880" y="1127520"/>
              <a:ext cx="741600" cy="518760"/>
            </a:xfrm>
            <a:prstGeom prst="chevron">
              <a:avLst>
                <a:gd name="adj" fmla="val 50000"/>
              </a:avLst>
            </a:prstGeom>
            <a:solidFill>
              <a:srgbClr val="ffddb2"/>
            </a:solidFill>
            <a:ln w="25560">
              <a:solidFill>
                <a:srgbClr val="ffaa3f"/>
              </a:solidFill>
              <a:round/>
            </a:ln>
          </p:spPr>
          <p:style>
            <a:lnRef idx="0"/>
            <a:fillRef idx="0"/>
            <a:effectRef idx="0"/>
            <a:fontRef idx="minor"/>
          </p:style>
        </p:sp>
        <p:sp>
          <p:nvSpPr>
            <p:cNvPr id="225" name="CustomShape 12"/>
            <p:cNvSpPr/>
            <p:nvPr/>
          </p:nvSpPr>
          <p:spPr>
            <a:xfrm>
              <a:off x="9168120" y="1275840"/>
              <a:ext cx="518760" cy="222120"/>
            </a:xfrm>
            <a:prstGeom prst="rect">
              <a:avLst/>
            </a:prstGeom>
            <a:noFill/>
            <a:ln>
              <a:noFill/>
            </a:ln>
          </p:spPr>
          <p:style>
            <a:lnRef idx="0"/>
            <a:fillRef idx="0"/>
            <a:effectRef idx="0"/>
            <a:fontRef idx="minor"/>
          </p:style>
          <p:txBody>
            <a:bodyPr lIns="9360" rIns="9360" tIns="9360" bIns="9360" anchor="ctr"/>
            <a:p>
              <a:pPr algn="ctr">
                <a:lnSpc>
                  <a:spcPct val="90000"/>
                </a:lnSpc>
              </a:pPr>
              <a:r>
                <a:rPr b="0" lang="ca-ES" sz="1470" spc="-1" strike="noStrike">
                  <a:solidFill>
                    <a:srgbClr val="ffffff"/>
                  </a:solidFill>
                  <a:latin typeface="Arial"/>
                  <a:ea typeface="Arial"/>
                </a:rPr>
                <a:t>L</a:t>
              </a:r>
              <a:endParaRPr b="0" lang="ca-ES" sz="1470" spc="-1" strike="noStrike">
                <a:latin typeface="Arial"/>
              </a:endParaRPr>
            </a:p>
          </p:txBody>
        </p:sp>
        <p:sp>
          <p:nvSpPr>
            <p:cNvPr id="226" name="CustomShape 13"/>
            <p:cNvSpPr/>
            <p:nvPr/>
          </p:nvSpPr>
          <p:spPr>
            <a:xfrm rot="5400000">
              <a:off x="10578960" y="124560"/>
              <a:ext cx="481680" cy="2264760"/>
            </a:xfrm>
            <a:prstGeom prst="round2SameRect">
              <a:avLst>
                <a:gd name="adj1" fmla="val 16667"/>
                <a:gd name="adj2" fmla="val 0"/>
              </a:avLst>
            </a:prstGeom>
            <a:solidFill>
              <a:schemeClr val="lt1">
                <a:alpha val="89803"/>
              </a:schemeClr>
            </a:solidFill>
            <a:ln w="25560">
              <a:solidFill>
                <a:srgbClr val="ffaa3f"/>
              </a:solidFill>
              <a:round/>
            </a:ln>
          </p:spPr>
          <p:style>
            <a:lnRef idx="0"/>
            <a:fillRef idx="0"/>
            <a:effectRef idx="0"/>
            <a:fontRef idx="minor"/>
          </p:style>
        </p:sp>
        <p:sp>
          <p:nvSpPr>
            <p:cNvPr id="227" name="CustomShape 14"/>
            <p:cNvSpPr/>
            <p:nvPr/>
          </p:nvSpPr>
          <p:spPr>
            <a:xfrm>
              <a:off x="9687240" y="1039680"/>
              <a:ext cx="2241000" cy="434880"/>
            </a:xfrm>
            <a:prstGeom prst="rect">
              <a:avLst/>
            </a:prstGeom>
            <a:noFill/>
            <a:ln>
              <a:noFill/>
            </a:ln>
          </p:spPr>
          <p:style>
            <a:lnRef idx="0"/>
            <a:fillRef idx="0"/>
            <a:effectRef idx="0"/>
            <a:fontRef idx="minor"/>
          </p:style>
          <p:txBody>
            <a:bodyPr lIns="104400" rIns="9360" tIns="9360" bIns="9360" anchor="ctr"/>
            <a:p>
              <a:pPr lvl="1" marL="76320" indent="-88560">
                <a:lnSpc>
                  <a:spcPct val="90000"/>
                </a:lnSpc>
                <a:buClr>
                  <a:srgbClr val="000000"/>
                </a:buClr>
                <a:buFont typeface="Arial"/>
                <a:buChar char="•"/>
              </a:pPr>
              <a:r>
                <a:rPr b="0" lang="ca-ES" sz="1400" spc="-1" strike="noStrike">
                  <a:solidFill>
                    <a:srgbClr val="bfbfbf"/>
                  </a:solidFill>
                  <a:latin typeface="Arial"/>
                  <a:ea typeface="Arial"/>
                </a:rPr>
                <a:t>Load (Carga)</a:t>
              </a:r>
              <a:endParaRPr b="0" lang="ca-ES" sz="1400" spc="-1" strike="noStrike">
                <a:latin typeface="Arial"/>
              </a:endParaRPr>
            </a:p>
          </p:txBody>
        </p:sp>
      </p:grpSp>
      <p:pic>
        <p:nvPicPr>
          <p:cNvPr id="228" name="Imagen 20" descr=""/>
          <p:cNvPicPr/>
          <p:nvPr/>
        </p:nvPicPr>
        <p:blipFill>
          <a:blip r:embed="rId1"/>
          <a:stretch/>
        </p:blipFill>
        <p:spPr>
          <a:xfrm>
            <a:off x="0" y="222480"/>
            <a:ext cx="9000720" cy="1076040"/>
          </a:xfrm>
          <a:prstGeom prst="rect">
            <a:avLst/>
          </a:prstGeom>
          <a:ln>
            <a:noFill/>
          </a:ln>
        </p:spPr>
      </p:pic>
      <p:sp>
        <p:nvSpPr>
          <p:cNvPr id="229" name="CustomShape 15"/>
          <p:cNvSpPr/>
          <p:nvPr/>
        </p:nvSpPr>
        <p:spPr>
          <a:xfrm>
            <a:off x="-426240" y="516600"/>
            <a:ext cx="3959280" cy="516960"/>
          </a:xfrm>
          <a:prstGeom prst="rect">
            <a:avLst/>
          </a:prstGeom>
          <a:noFill/>
          <a:ln>
            <a:noFill/>
          </a:ln>
        </p:spPr>
        <p:style>
          <a:lnRef idx="0"/>
          <a:fillRef idx="0"/>
          <a:effectRef idx="0"/>
          <a:fontRef idx="minor"/>
        </p:style>
        <p:txBody>
          <a:bodyPr wrap="none" lIns="90000" rIns="90000" tIns="45000" bIns="45000"/>
          <a:p>
            <a:pPr algn="ctr">
              <a:lnSpc>
                <a:spcPct val="100000"/>
              </a:lnSpc>
            </a:pPr>
            <a:r>
              <a:rPr b="1" lang="ca-ES" sz="2800" spc="-1" strike="noStrike">
                <a:solidFill>
                  <a:srgbClr val="ffffff"/>
                </a:solidFill>
                <a:latin typeface="Calibri"/>
              </a:rPr>
              <a:t>TRANSFORMACIÓN</a:t>
            </a:r>
            <a:endParaRPr b="0" lang="ca-ES" sz="2800" spc="-1" strike="noStrike">
              <a:latin typeface="Arial"/>
            </a:endParaRPr>
          </a:p>
        </p:txBody>
      </p:sp>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CustomShape 1"/>
          <p:cNvSpPr/>
          <p:nvPr/>
        </p:nvSpPr>
        <p:spPr>
          <a:xfrm>
            <a:off x="3134520" y="1863000"/>
            <a:ext cx="5642640" cy="956160"/>
          </a:xfrm>
          <a:prstGeom prst="rect">
            <a:avLst/>
          </a:prstGeom>
          <a:noFill/>
          <a:ln>
            <a:noFill/>
          </a:ln>
        </p:spPr>
        <p:style>
          <a:lnRef idx="0"/>
          <a:fillRef idx="0"/>
          <a:effectRef idx="0"/>
          <a:fontRef idx="minor"/>
        </p:style>
        <p:txBody>
          <a:bodyPr lIns="122040" rIns="122040" tIns="122040" bIns="122040"/>
          <a:p>
            <a:pPr>
              <a:lnSpc>
                <a:spcPct val="115000"/>
              </a:lnSpc>
            </a:pPr>
            <a:r>
              <a:rPr b="1" lang="ca-ES" sz="1600" spc="-1" strike="noStrike">
                <a:solidFill>
                  <a:srgbClr val="000000"/>
                </a:solidFill>
                <a:latin typeface="Arial"/>
                <a:ea typeface="Open Sans Light"/>
              </a:rPr>
              <a:t>Debe</a:t>
            </a:r>
            <a:r>
              <a:rPr b="0" lang="ca-ES" sz="1600" spc="-1" strike="noStrike">
                <a:solidFill>
                  <a:srgbClr val="000000"/>
                </a:solidFill>
                <a:latin typeface="Arial"/>
                <a:ea typeface="Open Sans Light"/>
              </a:rPr>
              <a:t> transformar los datos para mejorarlos, incrementar su calidad, integrarlos con otros sistemas, normalizarlos, eliminar duplicidades o ambigüedades. </a:t>
            </a:r>
            <a:endParaRPr b="0" lang="ca-ES" sz="1600" spc="-1" strike="noStrike">
              <a:latin typeface="Arial"/>
            </a:endParaRPr>
          </a:p>
        </p:txBody>
      </p:sp>
      <p:sp>
        <p:nvSpPr>
          <p:cNvPr id="231" name="CustomShape 2"/>
          <p:cNvSpPr/>
          <p:nvPr/>
        </p:nvSpPr>
        <p:spPr>
          <a:xfrm>
            <a:off x="1922760" y="1728000"/>
            <a:ext cx="1211760" cy="1084320"/>
          </a:xfrm>
          <a:prstGeom prst="rect">
            <a:avLst/>
          </a:prstGeom>
          <a:noFill/>
          <a:ln>
            <a:noFill/>
          </a:ln>
        </p:spPr>
        <p:style>
          <a:lnRef idx="0"/>
          <a:fillRef idx="0"/>
          <a:effectRef idx="0"/>
          <a:fontRef idx="minor"/>
        </p:style>
        <p:txBody>
          <a:bodyPr lIns="122040" rIns="122040" tIns="122040" bIns="122040"/>
          <a:p>
            <a:pPr>
              <a:lnSpc>
                <a:spcPct val="100000"/>
              </a:lnSpc>
            </a:pPr>
            <a:r>
              <a:rPr b="0" lang="ca-ES" sz="6669" spc="-1" strike="noStrike">
                <a:solidFill>
                  <a:srgbClr val="5baab3"/>
                </a:solidFill>
                <a:latin typeface="Open Sans Light"/>
                <a:ea typeface="Open Sans Light"/>
              </a:rPr>
              <a:t>1</a:t>
            </a:r>
            <a:endParaRPr b="0" lang="ca-ES" sz="6669" spc="-1" strike="noStrike">
              <a:latin typeface="Arial"/>
            </a:endParaRPr>
          </a:p>
        </p:txBody>
      </p:sp>
      <p:sp>
        <p:nvSpPr>
          <p:cNvPr id="232" name="CustomShape 3"/>
          <p:cNvSpPr/>
          <p:nvPr/>
        </p:nvSpPr>
        <p:spPr>
          <a:xfrm>
            <a:off x="3134520" y="3259080"/>
            <a:ext cx="5642640" cy="956160"/>
          </a:xfrm>
          <a:prstGeom prst="rect">
            <a:avLst/>
          </a:prstGeom>
          <a:noFill/>
          <a:ln>
            <a:noFill/>
          </a:ln>
        </p:spPr>
        <p:style>
          <a:lnRef idx="0"/>
          <a:fillRef idx="0"/>
          <a:effectRef idx="0"/>
          <a:fontRef idx="minor"/>
        </p:style>
        <p:txBody>
          <a:bodyPr lIns="122040" rIns="122040" tIns="122040" bIns="122040"/>
          <a:p>
            <a:pPr>
              <a:lnSpc>
                <a:spcPct val="115000"/>
              </a:lnSpc>
            </a:pPr>
            <a:r>
              <a:rPr b="1" lang="ca-ES" sz="1600" spc="-1" strike="noStrike">
                <a:solidFill>
                  <a:srgbClr val="000000"/>
                </a:solidFill>
                <a:latin typeface="Arial"/>
                <a:ea typeface="Open Sans Light"/>
              </a:rPr>
              <a:t>No debe </a:t>
            </a:r>
            <a:r>
              <a:rPr b="0" lang="ca-ES" sz="1600" spc="-1" strike="noStrike">
                <a:solidFill>
                  <a:srgbClr val="000000"/>
                </a:solidFill>
                <a:latin typeface="Arial"/>
                <a:ea typeface="Open Sans Light"/>
              </a:rPr>
              <a:t>crear información, duplicar, eliminar información relevante, ser errónea o impredecible.</a:t>
            </a:r>
            <a:endParaRPr b="0" lang="ca-ES" sz="1600" spc="-1" strike="noStrike">
              <a:latin typeface="Arial"/>
            </a:endParaRPr>
          </a:p>
        </p:txBody>
      </p:sp>
      <p:sp>
        <p:nvSpPr>
          <p:cNvPr id="233" name="CustomShape 4"/>
          <p:cNvSpPr/>
          <p:nvPr/>
        </p:nvSpPr>
        <p:spPr>
          <a:xfrm>
            <a:off x="1922760" y="3124080"/>
            <a:ext cx="1211760" cy="1084320"/>
          </a:xfrm>
          <a:prstGeom prst="rect">
            <a:avLst/>
          </a:prstGeom>
          <a:noFill/>
          <a:ln>
            <a:noFill/>
          </a:ln>
        </p:spPr>
        <p:style>
          <a:lnRef idx="0"/>
          <a:fillRef idx="0"/>
          <a:effectRef idx="0"/>
          <a:fontRef idx="minor"/>
        </p:style>
        <p:txBody>
          <a:bodyPr lIns="122040" rIns="122040" tIns="122040" bIns="122040"/>
          <a:p>
            <a:pPr>
              <a:lnSpc>
                <a:spcPct val="100000"/>
              </a:lnSpc>
            </a:pPr>
            <a:r>
              <a:rPr b="0" lang="ca-ES" sz="6669" spc="-1" strike="noStrike">
                <a:solidFill>
                  <a:srgbClr val="5baab3"/>
                </a:solidFill>
                <a:latin typeface="Open Sans Light"/>
                <a:ea typeface="Open Sans Light"/>
              </a:rPr>
              <a:t>2</a:t>
            </a:r>
            <a:endParaRPr b="0" lang="ca-ES" sz="6669" spc="-1" strike="noStrike">
              <a:latin typeface="Arial"/>
            </a:endParaRPr>
          </a:p>
        </p:txBody>
      </p:sp>
      <p:grpSp>
        <p:nvGrpSpPr>
          <p:cNvPr id="234" name="Group 5"/>
          <p:cNvGrpSpPr/>
          <p:nvPr/>
        </p:nvGrpSpPr>
        <p:grpSpPr>
          <a:xfrm>
            <a:off x="9158760" y="225000"/>
            <a:ext cx="2784240" cy="1535400"/>
            <a:chOff x="9158760" y="225000"/>
            <a:chExt cx="2784240" cy="1535400"/>
          </a:xfrm>
        </p:grpSpPr>
        <p:sp>
          <p:nvSpPr>
            <p:cNvPr id="235" name="CustomShape 6"/>
            <p:cNvSpPr/>
            <p:nvPr/>
          </p:nvSpPr>
          <p:spPr>
            <a:xfrm rot="5400000">
              <a:off x="9047880" y="336240"/>
              <a:ext cx="741600" cy="518760"/>
            </a:xfrm>
            <a:prstGeom prst="chevron">
              <a:avLst>
                <a:gd name="adj" fmla="val 50000"/>
              </a:avLst>
            </a:prstGeom>
            <a:solidFill>
              <a:srgbClr val="ffddb2"/>
            </a:solidFill>
            <a:ln w="25560">
              <a:solidFill>
                <a:srgbClr val="ffaa3f"/>
              </a:solidFill>
              <a:round/>
            </a:ln>
          </p:spPr>
          <p:style>
            <a:lnRef idx="0"/>
            <a:fillRef idx="0"/>
            <a:effectRef idx="0"/>
            <a:fontRef idx="minor"/>
          </p:style>
        </p:sp>
        <p:sp>
          <p:nvSpPr>
            <p:cNvPr id="236" name="CustomShape 7"/>
            <p:cNvSpPr/>
            <p:nvPr/>
          </p:nvSpPr>
          <p:spPr>
            <a:xfrm>
              <a:off x="9158760" y="484560"/>
              <a:ext cx="518760" cy="222120"/>
            </a:xfrm>
            <a:prstGeom prst="rect">
              <a:avLst/>
            </a:prstGeom>
            <a:noFill/>
            <a:ln>
              <a:noFill/>
            </a:ln>
          </p:spPr>
          <p:style>
            <a:lnRef idx="0"/>
            <a:fillRef idx="0"/>
            <a:effectRef idx="0"/>
            <a:fontRef idx="minor"/>
          </p:style>
          <p:txBody>
            <a:bodyPr lIns="9360" rIns="9360" tIns="9360" bIns="9360" anchor="ctr"/>
            <a:p>
              <a:pPr algn="ctr">
                <a:lnSpc>
                  <a:spcPct val="90000"/>
                </a:lnSpc>
              </a:pPr>
              <a:r>
                <a:rPr b="0" lang="ca-ES" sz="1470" spc="-1" strike="noStrike">
                  <a:solidFill>
                    <a:srgbClr val="ffffff"/>
                  </a:solidFill>
                  <a:latin typeface="Arial"/>
                  <a:ea typeface="Arial"/>
                </a:rPr>
                <a:t>E</a:t>
              </a:r>
              <a:endParaRPr b="0" lang="ca-ES" sz="1470" spc="-1" strike="noStrike">
                <a:latin typeface="Arial"/>
              </a:endParaRPr>
            </a:p>
          </p:txBody>
        </p:sp>
        <p:sp>
          <p:nvSpPr>
            <p:cNvPr id="237" name="CustomShape 8"/>
            <p:cNvSpPr/>
            <p:nvPr/>
          </p:nvSpPr>
          <p:spPr>
            <a:xfrm rot="5400000">
              <a:off x="10569600" y="-666360"/>
              <a:ext cx="481680" cy="2264760"/>
            </a:xfrm>
            <a:prstGeom prst="round2SameRect">
              <a:avLst>
                <a:gd name="adj1" fmla="val 16667"/>
                <a:gd name="adj2" fmla="val 0"/>
              </a:avLst>
            </a:prstGeom>
            <a:solidFill>
              <a:schemeClr val="lt1">
                <a:alpha val="89803"/>
              </a:schemeClr>
            </a:solidFill>
            <a:ln w="25560">
              <a:solidFill>
                <a:srgbClr val="ffaa3f"/>
              </a:solidFill>
              <a:round/>
            </a:ln>
          </p:spPr>
          <p:style>
            <a:lnRef idx="0"/>
            <a:fillRef idx="0"/>
            <a:effectRef idx="0"/>
            <a:fontRef idx="minor"/>
          </p:style>
        </p:sp>
        <p:sp>
          <p:nvSpPr>
            <p:cNvPr id="238" name="CustomShape 9"/>
            <p:cNvSpPr/>
            <p:nvPr/>
          </p:nvSpPr>
          <p:spPr>
            <a:xfrm>
              <a:off x="9678240" y="248400"/>
              <a:ext cx="2241000" cy="434880"/>
            </a:xfrm>
            <a:prstGeom prst="rect">
              <a:avLst/>
            </a:prstGeom>
            <a:noFill/>
            <a:ln>
              <a:noFill/>
            </a:ln>
          </p:spPr>
          <p:style>
            <a:lnRef idx="0"/>
            <a:fillRef idx="0"/>
            <a:effectRef idx="0"/>
            <a:fontRef idx="minor"/>
          </p:style>
          <p:txBody>
            <a:bodyPr lIns="104400" rIns="9360" tIns="9360" bIns="9360" anchor="ctr"/>
            <a:p>
              <a:pPr lvl="1" marL="76320" indent="-88560">
                <a:lnSpc>
                  <a:spcPct val="90000"/>
                </a:lnSpc>
                <a:buClr>
                  <a:srgbClr val="000000"/>
                </a:buClr>
                <a:buFont typeface="Arial"/>
                <a:buChar char="•"/>
              </a:pPr>
              <a:r>
                <a:rPr b="0" lang="ca-ES" sz="1400" spc="-1" strike="noStrike">
                  <a:solidFill>
                    <a:srgbClr val="bfbfbf"/>
                  </a:solidFill>
                  <a:latin typeface="Arial"/>
                  <a:ea typeface="Arial"/>
                </a:rPr>
                <a:t>Extracción</a:t>
              </a:r>
              <a:endParaRPr b="0" lang="ca-ES" sz="1400" spc="-1" strike="noStrike">
                <a:latin typeface="Arial"/>
              </a:endParaRPr>
            </a:p>
          </p:txBody>
        </p:sp>
        <p:sp>
          <p:nvSpPr>
            <p:cNvPr id="239" name="CustomShape 10"/>
            <p:cNvSpPr/>
            <p:nvPr/>
          </p:nvSpPr>
          <p:spPr>
            <a:xfrm rot="5400000">
              <a:off x="9047880" y="732960"/>
              <a:ext cx="741600" cy="518760"/>
            </a:xfrm>
            <a:prstGeom prst="chevron">
              <a:avLst>
                <a:gd name="adj" fmla="val 50000"/>
              </a:avLst>
            </a:prstGeom>
            <a:solidFill>
              <a:schemeClr val="accent1"/>
            </a:solidFill>
            <a:ln w="25560">
              <a:solidFill>
                <a:srgbClr val="ffaa3f"/>
              </a:solidFill>
              <a:round/>
            </a:ln>
          </p:spPr>
          <p:style>
            <a:lnRef idx="0"/>
            <a:fillRef idx="0"/>
            <a:effectRef idx="0"/>
            <a:fontRef idx="minor"/>
          </p:style>
        </p:sp>
        <p:sp>
          <p:nvSpPr>
            <p:cNvPr id="240" name="CustomShape 11"/>
            <p:cNvSpPr/>
            <p:nvPr/>
          </p:nvSpPr>
          <p:spPr>
            <a:xfrm>
              <a:off x="9158760" y="881280"/>
              <a:ext cx="518760" cy="222120"/>
            </a:xfrm>
            <a:prstGeom prst="rect">
              <a:avLst/>
            </a:prstGeom>
            <a:noFill/>
            <a:ln>
              <a:noFill/>
            </a:ln>
          </p:spPr>
          <p:style>
            <a:lnRef idx="0"/>
            <a:fillRef idx="0"/>
            <a:effectRef idx="0"/>
            <a:fontRef idx="minor"/>
          </p:style>
          <p:txBody>
            <a:bodyPr lIns="9360" rIns="9360" tIns="9360" bIns="9360" anchor="ctr"/>
            <a:p>
              <a:pPr algn="ctr">
                <a:lnSpc>
                  <a:spcPct val="90000"/>
                </a:lnSpc>
              </a:pPr>
              <a:r>
                <a:rPr b="0" lang="ca-ES" sz="1470" spc="-1" strike="noStrike">
                  <a:solidFill>
                    <a:srgbClr val="ffffff"/>
                  </a:solidFill>
                  <a:latin typeface="Arial"/>
                  <a:ea typeface="Arial"/>
                </a:rPr>
                <a:t>T</a:t>
              </a:r>
              <a:endParaRPr b="0" lang="ca-ES" sz="1470" spc="-1" strike="noStrike">
                <a:latin typeface="Arial"/>
              </a:endParaRPr>
            </a:p>
          </p:txBody>
        </p:sp>
        <p:sp>
          <p:nvSpPr>
            <p:cNvPr id="241" name="CustomShape 12"/>
            <p:cNvSpPr/>
            <p:nvPr/>
          </p:nvSpPr>
          <p:spPr>
            <a:xfrm rot="5400000">
              <a:off x="10569600" y="-269640"/>
              <a:ext cx="481680" cy="2264760"/>
            </a:xfrm>
            <a:prstGeom prst="round2SameRect">
              <a:avLst>
                <a:gd name="adj1" fmla="val 16667"/>
                <a:gd name="adj2" fmla="val 0"/>
              </a:avLst>
            </a:prstGeom>
            <a:solidFill>
              <a:schemeClr val="lt1">
                <a:alpha val="89803"/>
              </a:schemeClr>
            </a:solidFill>
            <a:ln w="25560">
              <a:solidFill>
                <a:srgbClr val="ffaa3f"/>
              </a:solidFill>
              <a:round/>
            </a:ln>
          </p:spPr>
          <p:style>
            <a:lnRef idx="0"/>
            <a:fillRef idx="0"/>
            <a:effectRef idx="0"/>
            <a:fontRef idx="minor"/>
          </p:style>
        </p:sp>
        <p:sp>
          <p:nvSpPr>
            <p:cNvPr id="242" name="CustomShape 13"/>
            <p:cNvSpPr/>
            <p:nvPr/>
          </p:nvSpPr>
          <p:spPr>
            <a:xfrm>
              <a:off x="9678240" y="645480"/>
              <a:ext cx="2241000" cy="434880"/>
            </a:xfrm>
            <a:prstGeom prst="rect">
              <a:avLst/>
            </a:prstGeom>
            <a:noFill/>
            <a:ln>
              <a:noFill/>
            </a:ln>
          </p:spPr>
          <p:style>
            <a:lnRef idx="0"/>
            <a:fillRef idx="0"/>
            <a:effectRef idx="0"/>
            <a:fontRef idx="minor"/>
          </p:style>
          <p:txBody>
            <a:bodyPr lIns="104400" rIns="9360" tIns="9360" bIns="9360" anchor="ctr"/>
            <a:p>
              <a:pPr lvl="1" marL="76320" indent="-88560">
                <a:lnSpc>
                  <a:spcPct val="90000"/>
                </a:lnSpc>
                <a:buClr>
                  <a:srgbClr val="000000"/>
                </a:buClr>
                <a:buFont typeface="Arial"/>
                <a:buChar char="•"/>
              </a:pPr>
              <a:r>
                <a:rPr b="0" lang="ca-ES" sz="1400" spc="-1" strike="noStrike">
                  <a:solidFill>
                    <a:srgbClr val="000000"/>
                  </a:solidFill>
                  <a:latin typeface="Arial"/>
                  <a:ea typeface="Arial"/>
                </a:rPr>
                <a:t>Transformación</a:t>
              </a:r>
              <a:endParaRPr b="0" lang="ca-ES" sz="1400" spc="-1" strike="noStrike">
                <a:latin typeface="Arial"/>
              </a:endParaRPr>
            </a:p>
          </p:txBody>
        </p:sp>
        <p:sp>
          <p:nvSpPr>
            <p:cNvPr id="243" name="CustomShape 14"/>
            <p:cNvSpPr/>
            <p:nvPr/>
          </p:nvSpPr>
          <p:spPr>
            <a:xfrm rot="5400000">
              <a:off x="9047880" y="1130040"/>
              <a:ext cx="741600" cy="518760"/>
            </a:xfrm>
            <a:prstGeom prst="chevron">
              <a:avLst>
                <a:gd name="adj" fmla="val 50000"/>
              </a:avLst>
            </a:prstGeom>
            <a:solidFill>
              <a:srgbClr val="ffddb2"/>
            </a:solidFill>
            <a:ln w="25560">
              <a:solidFill>
                <a:srgbClr val="ffaa3f"/>
              </a:solidFill>
              <a:round/>
            </a:ln>
          </p:spPr>
          <p:style>
            <a:lnRef idx="0"/>
            <a:fillRef idx="0"/>
            <a:effectRef idx="0"/>
            <a:fontRef idx="minor"/>
          </p:style>
        </p:sp>
        <p:sp>
          <p:nvSpPr>
            <p:cNvPr id="244" name="CustomShape 15"/>
            <p:cNvSpPr/>
            <p:nvPr/>
          </p:nvSpPr>
          <p:spPr>
            <a:xfrm>
              <a:off x="9158760" y="1278360"/>
              <a:ext cx="518760" cy="222120"/>
            </a:xfrm>
            <a:prstGeom prst="rect">
              <a:avLst/>
            </a:prstGeom>
            <a:noFill/>
            <a:ln>
              <a:noFill/>
            </a:ln>
          </p:spPr>
          <p:style>
            <a:lnRef idx="0"/>
            <a:fillRef idx="0"/>
            <a:effectRef idx="0"/>
            <a:fontRef idx="minor"/>
          </p:style>
          <p:txBody>
            <a:bodyPr lIns="9360" rIns="9360" tIns="9360" bIns="9360" anchor="ctr"/>
            <a:p>
              <a:pPr algn="ctr">
                <a:lnSpc>
                  <a:spcPct val="90000"/>
                </a:lnSpc>
              </a:pPr>
              <a:r>
                <a:rPr b="0" lang="ca-ES" sz="1470" spc="-1" strike="noStrike">
                  <a:solidFill>
                    <a:srgbClr val="ffffff"/>
                  </a:solidFill>
                  <a:latin typeface="Arial"/>
                  <a:ea typeface="Arial"/>
                </a:rPr>
                <a:t>L</a:t>
              </a:r>
              <a:endParaRPr b="0" lang="ca-ES" sz="1470" spc="-1" strike="noStrike">
                <a:latin typeface="Arial"/>
              </a:endParaRPr>
            </a:p>
          </p:txBody>
        </p:sp>
        <p:sp>
          <p:nvSpPr>
            <p:cNvPr id="245" name="CustomShape 16"/>
            <p:cNvSpPr/>
            <p:nvPr/>
          </p:nvSpPr>
          <p:spPr>
            <a:xfrm rot="5400000">
              <a:off x="10569600" y="127080"/>
              <a:ext cx="481680" cy="2264760"/>
            </a:xfrm>
            <a:prstGeom prst="round2SameRect">
              <a:avLst>
                <a:gd name="adj1" fmla="val 16667"/>
                <a:gd name="adj2" fmla="val 0"/>
              </a:avLst>
            </a:prstGeom>
            <a:solidFill>
              <a:schemeClr val="lt1">
                <a:alpha val="89803"/>
              </a:schemeClr>
            </a:solidFill>
            <a:ln w="25560">
              <a:solidFill>
                <a:srgbClr val="ffaa3f"/>
              </a:solidFill>
              <a:round/>
            </a:ln>
          </p:spPr>
          <p:style>
            <a:lnRef idx="0"/>
            <a:fillRef idx="0"/>
            <a:effectRef idx="0"/>
            <a:fontRef idx="minor"/>
          </p:style>
        </p:sp>
        <p:sp>
          <p:nvSpPr>
            <p:cNvPr id="246" name="CustomShape 17"/>
            <p:cNvSpPr/>
            <p:nvPr/>
          </p:nvSpPr>
          <p:spPr>
            <a:xfrm>
              <a:off x="9678240" y="1042200"/>
              <a:ext cx="2241000" cy="434880"/>
            </a:xfrm>
            <a:prstGeom prst="rect">
              <a:avLst/>
            </a:prstGeom>
            <a:noFill/>
            <a:ln>
              <a:noFill/>
            </a:ln>
          </p:spPr>
          <p:style>
            <a:lnRef idx="0"/>
            <a:fillRef idx="0"/>
            <a:effectRef idx="0"/>
            <a:fontRef idx="minor"/>
          </p:style>
          <p:txBody>
            <a:bodyPr lIns="104400" rIns="9360" tIns="9360" bIns="9360" anchor="ctr"/>
            <a:p>
              <a:pPr lvl="1" marL="76320" indent="-88560">
                <a:lnSpc>
                  <a:spcPct val="90000"/>
                </a:lnSpc>
                <a:buClr>
                  <a:srgbClr val="000000"/>
                </a:buClr>
                <a:buFont typeface="Arial"/>
                <a:buChar char="•"/>
              </a:pPr>
              <a:r>
                <a:rPr b="0" lang="ca-ES" sz="1400" spc="-1" strike="noStrike">
                  <a:solidFill>
                    <a:srgbClr val="bfbfbf"/>
                  </a:solidFill>
                  <a:latin typeface="Arial"/>
                  <a:ea typeface="Arial"/>
                </a:rPr>
                <a:t>Load (Carga)</a:t>
              </a:r>
              <a:endParaRPr b="0" lang="ca-ES" sz="1400" spc="-1" strike="noStrike">
                <a:latin typeface="Arial"/>
              </a:endParaRPr>
            </a:p>
          </p:txBody>
        </p:sp>
      </p:grpSp>
      <p:pic>
        <p:nvPicPr>
          <p:cNvPr id="247" name="Imagen 23" descr=""/>
          <p:cNvPicPr/>
          <p:nvPr/>
        </p:nvPicPr>
        <p:blipFill>
          <a:blip r:embed="rId1"/>
          <a:stretch/>
        </p:blipFill>
        <p:spPr>
          <a:xfrm>
            <a:off x="0" y="222480"/>
            <a:ext cx="9000720" cy="1076040"/>
          </a:xfrm>
          <a:prstGeom prst="rect">
            <a:avLst/>
          </a:prstGeom>
          <a:ln>
            <a:noFill/>
          </a:ln>
        </p:spPr>
      </p:pic>
      <p:sp>
        <p:nvSpPr>
          <p:cNvPr id="248" name="CustomShape 18"/>
          <p:cNvSpPr/>
          <p:nvPr/>
        </p:nvSpPr>
        <p:spPr>
          <a:xfrm>
            <a:off x="-536040" y="516600"/>
            <a:ext cx="4671000" cy="516960"/>
          </a:xfrm>
          <a:prstGeom prst="rect">
            <a:avLst/>
          </a:prstGeom>
          <a:noFill/>
          <a:ln>
            <a:noFill/>
          </a:ln>
        </p:spPr>
        <p:style>
          <a:lnRef idx="0"/>
          <a:fillRef idx="0"/>
          <a:effectRef idx="0"/>
          <a:fontRef idx="minor"/>
        </p:style>
        <p:txBody>
          <a:bodyPr wrap="none" lIns="90000" rIns="90000" tIns="45000" bIns="45000"/>
          <a:p>
            <a:pPr algn="ctr">
              <a:lnSpc>
                <a:spcPct val="100000"/>
              </a:lnSpc>
            </a:pPr>
            <a:r>
              <a:rPr b="1" lang="ca-ES" sz="2800" spc="-1" strike="noStrike">
                <a:solidFill>
                  <a:srgbClr val="ffffff"/>
                </a:solidFill>
                <a:latin typeface="Calibri"/>
              </a:rPr>
              <a:t>TRANSFORMACIÓN (II)</a:t>
            </a:r>
            <a:endParaRPr b="0" lang="ca-ES" sz="2800" spc="-1" strike="noStrike">
              <a:latin typeface="Arial"/>
            </a:endParaRPr>
          </a:p>
        </p:txBody>
      </p:sp>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9" name="CustomShape 1"/>
          <p:cNvSpPr/>
          <p:nvPr/>
        </p:nvSpPr>
        <p:spPr>
          <a:xfrm>
            <a:off x="381600" y="1334160"/>
            <a:ext cx="10944000" cy="5664240"/>
          </a:xfrm>
          <a:prstGeom prst="rect">
            <a:avLst/>
          </a:prstGeom>
          <a:noFill/>
          <a:ln>
            <a:noFill/>
          </a:ln>
        </p:spPr>
        <p:style>
          <a:lnRef idx="0"/>
          <a:fillRef idx="0"/>
          <a:effectRef idx="0"/>
          <a:fontRef idx="minor"/>
        </p:style>
        <p:txBody>
          <a:bodyPr lIns="119880" rIns="119880" tIns="60120" bIns="60120"/>
          <a:p>
            <a:pPr>
              <a:lnSpc>
                <a:spcPct val="100000"/>
              </a:lnSpc>
            </a:pPr>
            <a:r>
              <a:rPr b="0" lang="ca-ES" sz="2670" spc="-1" strike="noStrike">
                <a:solidFill>
                  <a:srgbClr val="000000"/>
                </a:solidFill>
                <a:latin typeface="Arial"/>
                <a:ea typeface="Open Sans Light"/>
              </a:rPr>
              <a:t>Proceso para guardar los datos transformados en un </a:t>
            </a:r>
            <a:br/>
            <a:r>
              <a:rPr b="0" lang="ca-ES" sz="2670" spc="-1" strike="noStrike">
                <a:solidFill>
                  <a:srgbClr val="000000"/>
                </a:solidFill>
                <a:latin typeface="Arial"/>
                <a:ea typeface="Open Sans Light"/>
              </a:rPr>
              <a:t>nuevo destino.</a:t>
            </a:r>
            <a:endParaRPr b="0" lang="ca-ES" sz="2670" spc="-1" strike="noStrike">
              <a:latin typeface="Arial"/>
            </a:endParaRPr>
          </a:p>
          <a:p>
            <a:pPr>
              <a:lnSpc>
                <a:spcPct val="100000"/>
              </a:lnSpc>
            </a:pPr>
            <a:endParaRPr b="0" lang="ca-ES" sz="2670" spc="-1" strike="noStrike">
              <a:latin typeface="Arial"/>
            </a:endParaRPr>
          </a:p>
          <a:p>
            <a:pPr>
              <a:lnSpc>
                <a:spcPct val="100000"/>
              </a:lnSpc>
            </a:pPr>
            <a:r>
              <a:rPr b="0" lang="ca-ES" sz="1870" spc="-1" strike="noStrike">
                <a:solidFill>
                  <a:srgbClr val="000000"/>
                </a:solidFill>
                <a:latin typeface="Arial"/>
                <a:ea typeface="Open Sans Light"/>
              </a:rPr>
              <a:t>La carga ha de realizarse buscando minimizar el tiempo de la transacción</a:t>
            </a:r>
            <a:endParaRPr b="0" lang="ca-ES" sz="1870" spc="-1" strike="noStrike">
              <a:latin typeface="Arial"/>
            </a:endParaRPr>
          </a:p>
          <a:p>
            <a:pPr>
              <a:lnSpc>
                <a:spcPct val="100000"/>
              </a:lnSpc>
            </a:pPr>
            <a:endParaRPr b="0" lang="ca-ES" sz="1870" spc="-1" strike="noStrike">
              <a:latin typeface="Arial"/>
            </a:endParaRPr>
          </a:p>
          <a:p>
            <a:pPr>
              <a:lnSpc>
                <a:spcPct val="100000"/>
              </a:lnSpc>
            </a:pPr>
            <a:r>
              <a:rPr b="0" lang="ca-ES" sz="1870" spc="-1" strike="noStrike">
                <a:solidFill>
                  <a:srgbClr val="000000"/>
                </a:solidFill>
                <a:latin typeface="Arial"/>
                <a:ea typeface="Open Sans Light"/>
              </a:rPr>
              <a:t>Cada BBDD puede tener un sistema ideal de carga basado en: </a:t>
            </a:r>
            <a:endParaRPr b="0" lang="ca-ES" sz="1870" spc="-1" strike="noStrike">
              <a:latin typeface="Arial"/>
            </a:endParaRPr>
          </a:p>
          <a:p>
            <a:pPr lvl="1" indent="-118080">
              <a:lnSpc>
                <a:spcPct val="150000"/>
              </a:lnSpc>
              <a:buClr>
                <a:srgbClr val="000000"/>
              </a:buClr>
              <a:buFont typeface="Arial"/>
              <a:buChar char="•"/>
            </a:pPr>
            <a:r>
              <a:rPr b="0" lang="ca-ES" sz="1870" spc="-1" strike="noStrike">
                <a:solidFill>
                  <a:srgbClr val="000000"/>
                </a:solidFill>
                <a:latin typeface="Arial"/>
                <a:ea typeface="Open Sans Light"/>
              </a:rPr>
              <a:t> </a:t>
            </a:r>
            <a:r>
              <a:rPr b="0" lang="ca-ES" sz="1870" spc="-1" strike="noStrike">
                <a:solidFill>
                  <a:srgbClr val="000000"/>
                </a:solidFill>
                <a:latin typeface="Arial"/>
                <a:ea typeface="Open Sans Light"/>
              </a:rPr>
              <a:t>SQL (Oracle, SQL Server, Redshift, Postgres, Teradata, Greenplum, …)</a:t>
            </a:r>
            <a:endParaRPr b="0" lang="ca-ES" sz="1870" spc="-1" strike="noStrike">
              <a:latin typeface="Arial"/>
            </a:endParaRPr>
          </a:p>
          <a:p>
            <a:pPr lvl="1" indent="-118080">
              <a:lnSpc>
                <a:spcPct val="150000"/>
              </a:lnSpc>
              <a:buClr>
                <a:srgbClr val="000000"/>
              </a:buClr>
              <a:buFont typeface="Arial"/>
              <a:buChar char="•"/>
            </a:pPr>
            <a:r>
              <a:rPr b="0" lang="ca-ES" sz="1870" spc="-1" strike="noStrike">
                <a:solidFill>
                  <a:srgbClr val="000000"/>
                </a:solidFill>
                <a:latin typeface="Arial"/>
                <a:ea typeface="Open Sans Light"/>
              </a:rPr>
              <a:t> </a:t>
            </a:r>
            <a:r>
              <a:rPr b="0" lang="ca-ES" sz="1870" spc="-1" strike="noStrike">
                <a:solidFill>
                  <a:srgbClr val="000000"/>
                </a:solidFill>
                <a:latin typeface="Arial"/>
                <a:ea typeface="Open Sans Light"/>
              </a:rPr>
              <a:t>Ficheros (Postgres, Redshift)</a:t>
            </a:r>
            <a:endParaRPr b="0" lang="ca-ES" sz="1870" spc="-1" strike="noStrike">
              <a:latin typeface="Arial"/>
            </a:endParaRPr>
          </a:p>
          <a:p>
            <a:pPr lvl="1" indent="-118080">
              <a:lnSpc>
                <a:spcPct val="150000"/>
              </a:lnSpc>
              <a:buClr>
                <a:srgbClr val="000000"/>
              </a:buClr>
              <a:buFont typeface="Arial"/>
              <a:buChar char="•"/>
            </a:pPr>
            <a:r>
              <a:rPr b="0" lang="ca-ES" sz="1870" spc="-1" strike="noStrike">
                <a:solidFill>
                  <a:srgbClr val="000000"/>
                </a:solidFill>
                <a:latin typeface="Arial"/>
                <a:ea typeface="Open Sans Light"/>
              </a:rPr>
              <a:t> </a:t>
            </a:r>
            <a:r>
              <a:rPr b="0" lang="ca-ES" sz="1870" spc="-1" strike="noStrike">
                <a:solidFill>
                  <a:srgbClr val="000000"/>
                </a:solidFill>
                <a:latin typeface="Arial"/>
                <a:ea typeface="Open Sans Light"/>
              </a:rPr>
              <a:t>Cargadores Propios (HDFS, Teradata, Greenplum)</a:t>
            </a:r>
            <a:endParaRPr b="0" lang="ca-ES" sz="1870" spc="-1" strike="noStrike">
              <a:latin typeface="Arial"/>
            </a:endParaRPr>
          </a:p>
          <a:p>
            <a:pPr>
              <a:lnSpc>
                <a:spcPct val="100000"/>
              </a:lnSpc>
            </a:pPr>
            <a:endParaRPr b="0" lang="ca-ES" sz="1870" spc="-1" strike="noStrike">
              <a:latin typeface="Arial"/>
            </a:endParaRPr>
          </a:p>
          <a:p>
            <a:pPr>
              <a:lnSpc>
                <a:spcPct val="150000"/>
              </a:lnSpc>
            </a:pPr>
            <a:r>
              <a:rPr b="0" lang="ca-ES" sz="1870" spc="-1" strike="noStrike">
                <a:solidFill>
                  <a:srgbClr val="000000"/>
                </a:solidFill>
                <a:latin typeface="Arial"/>
                <a:ea typeface="Open Sans Light"/>
              </a:rPr>
              <a:t>Se pueden realizar acciones para mejorar estos procesos:</a:t>
            </a:r>
            <a:endParaRPr b="0" lang="ca-ES" sz="1870" spc="-1" strike="noStrike">
              <a:latin typeface="Arial"/>
            </a:endParaRPr>
          </a:p>
          <a:p>
            <a:pPr lvl="1" indent="-118080">
              <a:lnSpc>
                <a:spcPct val="150000"/>
              </a:lnSpc>
              <a:buClr>
                <a:srgbClr val="000000"/>
              </a:buClr>
              <a:buFont typeface="Arial"/>
              <a:buChar char="•"/>
            </a:pPr>
            <a:r>
              <a:rPr b="0" lang="ca-ES" sz="1870" spc="-1" strike="noStrike">
                <a:solidFill>
                  <a:srgbClr val="000000"/>
                </a:solidFill>
                <a:latin typeface="Arial"/>
                <a:ea typeface="Open Sans Light"/>
              </a:rPr>
              <a:t> </a:t>
            </a:r>
            <a:r>
              <a:rPr b="0" lang="ca-ES" sz="1870" spc="-1" strike="noStrike">
                <a:solidFill>
                  <a:srgbClr val="000000"/>
                </a:solidFill>
                <a:latin typeface="Arial"/>
                <a:ea typeface="Open Sans Light"/>
              </a:rPr>
              <a:t>Gestiones de índices</a:t>
            </a:r>
            <a:endParaRPr b="0" lang="ca-ES" sz="1870" spc="-1" strike="noStrike">
              <a:latin typeface="Arial"/>
            </a:endParaRPr>
          </a:p>
          <a:p>
            <a:pPr lvl="1" indent="-118080">
              <a:lnSpc>
                <a:spcPct val="150000"/>
              </a:lnSpc>
              <a:buClr>
                <a:srgbClr val="000000"/>
              </a:buClr>
              <a:buFont typeface="Arial"/>
              <a:buChar char="•"/>
            </a:pPr>
            <a:r>
              <a:rPr b="0" lang="ca-ES" sz="1870" spc="-1" strike="noStrike">
                <a:solidFill>
                  <a:srgbClr val="000000"/>
                </a:solidFill>
                <a:latin typeface="Arial"/>
                <a:ea typeface="Open Sans Light"/>
              </a:rPr>
              <a:t> </a:t>
            </a:r>
            <a:r>
              <a:rPr b="0" lang="ca-ES" sz="1870" spc="-1" strike="noStrike">
                <a:solidFill>
                  <a:srgbClr val="000000"/>
                </a:solidFill>
                <a:latin typeface="Arial"/>
                <a:ea typeface="Open Sans Light"/>
              </a:rPr>
              <a:t>Gestión de claves de distribución y particionado</a:t>
            </a:r>
            <a:endParaRPr b="0" lang="ca-ES" sz="1870" spc="-1" strike="noStrike">
              <a:latin typeface="Arial"/>
            </a:endParaRPr>
          </a:p>
          <a:p>
            <a:pPr lvl="1" indent="-118080">
              <a:lnSpc>
                <a:spcPct val="150000"/>
              </a:lnSpc>
              <a:buClr>
                <a:srgbClr val="000000"/>
              </a:buClr>
              <a:buFont typeface="Arial"/>
              <a:buChar char="•"/>
            </a:pPr>
            <a:r>
              <a:rPr b="0" lang="ca-ES" sz="1870" spc="-1" strike="noStrike">
                <a:solidFill>
                  <a:srgbClr val="000000"/>
                </a:solidFill>
                <a:latin typeface="Arial"/>
                <a:ea typeface="Open Sans Light"/>
              </a:rPr>
              <a:t>Tamaño de las transacciones y commit’s</a:t>
            </a:r>
            <a:endParaRPr b="0" lang="ca-ES" sz="1870" spc="-1" strike="noStrike">
              <a:latin typeface="Arial"/>
            </a:endParaRPr>
          </a:p>
        </p:txBody>
      </p:sp>
      <p:grpSp>
        <p:nvGrpSpPr>
          <p:cNvPr id="250" name="Group 2"/>
          <p:cNvGrpSpPr/>
          <p:nvPr/>
        </p:nvGrpSpPr>
        <p:grpSpPr>
          <a:xfrm>
            <a:off x="9173880" y="222480"/>
            <a:ext cx="2784240" cy="1535400"/>
            <a:chOff x="9173880" y="222480"/>
            <a:chExt cx="2784240" cy="1535400"/>
          </a:xfrm>
        </p:grpSpPr>
        <p:sp>
          <p:nvSpPr>
            <p:cNvPr id="251" name="CustomShape 3"/>
            <p:cNvSpPr/>
            <p:nvPr/>
          </p:nvSpPr>
          <p:spPr>
            <a:xfrm rot="5400000">
              <a:off x="9063000" y="333720"/>
              <a:ext cx="741600" cy="518760"/>
            </a:xfrm>
            <a:prstGeom prst="chevron">
              <a:avLst>
                <a:gd name="adj" fmla="val 50000"/>
              </a:avLst>
            </a:prstGeom>
            <a:solidFill>
              <a:srgbClr val="ffddb2"/>
            </a:solidFill>
            <a:ln w="25560">
              <a:solidFill>
                <a:srgbClr val="ffaa3f"/>
              </a:solidFill>
              <a:round/>
            </a:ln>
          </p:spPr>
          <p:style>
            <a:lnRef idx="0"/>
            <a:fillRef idx="0"/>
            <a:effectRef idx="0"/>
            <a:fontRef idx="minor"/>
          </p:style>
        </p:sp>
        <p:sp>
          <p:nvSpPr>
            <p:cNvPr id="252" name="CustomShape 4"/>
            <p:cNvSpPr/>
            <p:nvPr/>
          </p:nvSpPr>
          <p:spPr>
            <a:xfrm>
              <a:off x="9173880" y="482040"/>
              <a:ext cx="518760" cy="222120"/>
            </a:xfrm>
            <a:prstGeom prst="rect">
              <a:avLst/>
            </a:prstGeom>
            <a:noFill/>
            <a:ln>
              <a:noFill/>
            </a:ln>
          </p:spPr>
          <p:style>
            <a:lnRef idx="0"/>
            <a:fillRef idx="0"/>
            <a:effectRef idx="0"/>
            <a:fontRef idx="minor"/>
          </p:style>
          <p:txBody>
            <a:bodyPr lIns="9360" rIns="9360" tIns="9360" bIns="9360" anchor="ctr"/>
            <a:p>
              <a:pPr algn="ctr">
                <a:lnSpc>
                  <a:spcPct val="90000"/>
                </a:lnSpc>
              </a:pPr>
              <a:r>
                <a:rPr b="0" lang="ca-ES" sz="1470" spc="-1" strike="noStrike">
                  <a:solidFill>
                    <a:srgbClr val="ffffff"/>
                  </a:solidFill>
                  <a:latin typeface="Arial"/>
                  <a:ea typeface="Arial"/>
                </a:rPr>
                <a:t>E</a:t>
              </a:r>
              <a:endParaRPr b="0" lang="ca-ES" sz="1470" spc="-1" strike="noStrike">
                <a:latin typeface="Arial"/>
              </a:endParaRPr>
            </a:p>
          </p:txBody>
        </p:sp>
        <p:sp>
          <p:nvSpPr>
            <p:cNvPr id="253" name="CustomShape 5"/>
            <p:cNvSpPr/>
            <p:nvPr/>
          </p:nvSpPr>
          <p:spPr>
            <a:xfrm rot="5400000">
              <a:off x="10584720" y="-668880"/>
              <a:ext cx="481680" cy="2264760"/>
            </a:xfrm>
            <a:prstGeom prst="round2SameRect">
              <a:avLst>
                <a:gd name="adj1" fmla="val 16667"/>
                <a:gd name="adj2" fmla="val 0"/>
              </a:avLst>
            </a:prstGeom>
            <a:solidFill>
              <a:schemeClr val="lt1">
                <a:alpha val="89803"/>
              </a:schemeClr>
            </a:solidFill>
            <a:ln w="25560">
              <a:solidFill>
                <a:srgbClr val="ffaa3f"/>
              </a:solidFill>
              <a:round/>
            </a:ln>
          </p:spPr>
          <p:style>
            <a:lnRef idx="0"/>
            <a:fillRef idx="0"/>
            <a:effectRef idx="0"/>
            <a:fontRef idx="minor"/>
          </p:style>
        </p:sp>
        <p:sp>
          <p:nvSpPr>
            <p:cNvPr id="254" name="CustomShape 6"/>
            <p:cNvSpPr/>
            <p:nvPr/>
          </p:nvSpPr>
          <p:spPr>
            <a:xfrm>
              <a:off x="9693360" y="245880"/>
              <a:ext cx="2241000" cy="434880"/>
            </a:xfrm>
            <a:prstGeom prst="rect">
              <a:avLst/>
            </a:prstGeom>
            <a:noFill/>
            <a:ln>
              <a:noFill/>
            </a:ln>
          </p:spPr>
          <p:style>
            <a:lnRef idx="0"/>
            <a:fillRef idx="0"/>
            <a:effectRef idx="0"/>
            <a:fontRef idx="minor"/>
          </p:style>
          <p:txBody>
            <a:bodyPr lIns="104400" rIns="9360" tIns="9360" bIns="9360" anchor="ctr"/>
            <a:p>
              <a:pPr lvl="1" marL="76320" indent="-88560">
                <a:lnSpc>
                  <a:spcPct val="90000"/>
                </a:lnSpc>
                <a:buClr>
                  <a:srgbClr val="000000"/>
                </a:buClr>
                <a:buFont typeface="Arial"/>
                <a:buChar char="•"/>
              </a:pPr>
              <a:r>
                <a:rPr b="0" lang="ca-ES" sz="1400" spc="-1" strike="noStrike">
                  <a:solidFill>
                    <a:srgbClr val="bfbfbf"/>
                  </a:solidFill>
                  <a:latin typeface="Arial"/>
                  <a:ea typeface="Arial"/>
                </a:rPr>
                <a:t>Extracción</a:t>
              </a:r>
              <a:endParaRPr b="0" lang="ca-ES" sz="1400" spc="-1" strike="noStrike">
                <a:latin typeface="Arial"/>
              </a:endParaRPr>
            </a:p>
          </p:txBody>
        </p:sp>
        <p:sp>
          <p:nvSpPr>
            <p:cNvPr id="255" name="CustomShape 7"/>
            <p:cNvSpPr/>
            <p:nvPr/>
          </p:nvSpPr>
          <p:spPr>
            <a:xfrm rot="5400000">
              <a:off x="9063000" y="730440"/>
              <a:ext cx="741600" cy="518760"/>
            </a:xfrm>
            <a:prstGeom prst="chevron">
              <a:avLst>
                <a:gd name="adj" fmla="val 50000"/>
              </a:avLst>
            </a:prstGeom>
            <a:solidFill>
              <a:srgbClr val="ffddb2"/>
            </a:solidFill>
            <a:ln w="25560">
              <a:solidFill>
                <a:srgbClr val="ffaa3f"/>
              </a:solidFill>
              <a:round/>
            </a:ln>
          </p:spPr>
          <p:style>
            <a:lnRef idx="0"/>
            <a:fillRef idx="0"/>
            <a:effectRef idx="0"/>
            <a:fontRef idx="minor"/>
          </p:style>
        </p:sp>
        <p:sp>
          <p:nvSpPr>
            <p:cNvPr id="256" name="CustomShape 8"/>
            <p:cNvSpPr/>
            <p:nvPr/>
          </p:nvSpPr>
          <p:spPr>
            <a:xfrm>
              <a:off x="9173880" y="879120"/>
              <a:ext cx="518760" cy="222120"/>
            </a:xfrm>
            <a:prstGeom prst="rect">
              <a:avLst/>
            </a:prstGeom>
            <a:noFill/>
            <a:ln>
              <a:noFill/>
            </a:ln>
          </p:spPr>
          <p:style>
            <a:lnRef idx="0"/>
            <a:fillRef idx="0"/>
            <a:effectRef idx="0"/>
            <a:fontRef idx="minor"/>
          </p:style>
          <p:txBody>
            <a:bodyPr lIns="9360" rIns="9360" tIns="9360" bIns="9360" anchor="ctr"/>
            <a:p>
              <a:pPr algn="ctr">
                <a:lnSpc>
                  <a:spcPct val="90000"/>
                </a:lnSpc>
              </a:pPr>
              <a:r>
                <a:rPr b="0" lang="ca-ES" sz="1470" spc="-1" strike="noStrike">
                  <a:solidFill>
                    <a:srgbClr val="ffffff"/>
                  </a:solidFill>
                  <a:latin typeface="Arial"/>
                  <a:ea typeface="Arial"/>
                </a:rPr>
                <a:t>T</a:t>
              </a:r>
              <a:endParaRPr b="0" lang="ca-ES" sz="1470" spc="-1" strike="noStrike">
                <a:latin typeface="Arial"/>
              </a:endParaRPr>
            </a:p>
          </p:txBody>
        </p:sp>
        <p:sp>
          <p:nvSpPr>
            <p:cNvPr id="257" name="CustomShape 9"/>
            <p:cNvSpPr/>
            <p:nvPr/>
          </p:nvSpPr>
          <p:spPr>
            <a:xfrm rot="5400000">
              <a:off x="10584720" y="-272160"/>
              <a:ext cx="481680" cy="2264760"/>
            </a:xfrm>
            <a:prstGeom prst="round2SameRect">
              <a:avLst>
                <a:gd name="adj1" fmla="val 16667"/>
                <a:gd name="adj2" fmla="val 0"/>
              </a:avLst>
            </a:prstGeom>
            <a:solidFill>
              <a:schemeClr val="lt1">
                <a:alpha val="89803"/>
              </a:schemeClr>
            </a:solidFill>
            <a:ln w="25560">
              <a:solidFill>
                <a:srgbClr val="ffaa3f"/>
              </a:solidFill>
              <a:round/>
            </a:ln>
          </p:spPr>
          <p:style>
            <a:lnRef idx="0"/>
            <a:fillRef idx="0"/>
            <a:effectRef idx="0"/>
            <a:fontRef idx="minor"/>
          </p:style>
        </p:sp>
        <p:sp>
          <p:nvSpPr>
            <p:cNvPr id="258" name="CustomShape 10"/>
            <p:cNvSpPr/>
            <p:nvPr/>
          </p:nvSpPr>
          <p:spPr>
            <a:xfrm>
              <a:off x="9693360" y="642960"/>
              <a:ext cx="2241000" cy="434880"/>
            </a:xfrm>
            <a:prstGeom prst="rect">
              <a:avLst/>
            </a:prstGeom>
            <a:noFill/>
            <a:ln>
              <a:noFill/>
            </a:ln>
          </p:spPr>
          <p:style>
            <a:lnRef idx="0"/>
            <a:fillRef idx="0"/>
            <a:effectRef idx="0"/>
            <a:fontRef idx="minor"/>
          </p:style>
          <p:txBody>
            <a:bodyPr lIns="104400" rIns="9360" tIns="9360" bIns="9360" anchor="ctr"/>
            <a:p>
              <a:pPr lvl="1" marL="76320" indent="-88560">
                <a:lnSpc>
                  <a:spcPct val="90000"/>
                </a:lnSpc>
                <a:buClr>
                  <a:srgbClr val="000000"/>
                </a:buClr>
                <a:buFont typeface="Arial"/>
                <a:buChar char="•"/>
              </a:pPr>
              <a:r>
                <a:rPr b="0" lang="ca-ES" sz="1400" spc="-1" strike="noStrike">
                  <a:solidFill>
                    <a:srgbClr val="bfbfbf"/>
                  </a:solidFill>
                  <a:latin typeface="Arial"/>
                  <a:ea typeface="Arial"/>
                </a:rPr>
                <a:t>Transformación</a:t>
              </a:r>
              <a:endParaRPr b="0" lang="ca-ES" sz="1400" spc="-1" strike="noStrike">
                <a:latin typeface="Arial"/>
              </a:endParaRPr>
            </a:p>
          </p:txBody>
        </p:sp>
        <p:sp>
          <p:nvSpPr>
            <p:cNvPr id="259" name="CustomShape 11"/>
            <p:cNvSpPr/>
            <p:nvPr/>
          </p:nvSpPr>
          <p:spPr>
            <a:xfrm rot="5400000">
              <a:off x="9063000" y="1127520"/>
              <a:ext cx="741600" cy="518760"/>
            </a:xfrm>
            <a:prstGeom prst="chevron">
              <a:avLst>
                <a:gd name="adj" fmla="val 50000"/>
              </a:avLst>
            </a:prstGeom>
            <a:solidFill>
              <a:schemeClr val="accent1"/>
            </a:solidFill>
            <a:ln w="25560">
              <a:solidFill>
                <a:srgbClr val="ffaa3f"/>
              </a:solidFill>
              <a:round/>
            </a:ln>
          </p:spPr>
          <p:style>
            <a:lnRef idx="0"/>
            <a:fillRef idx="0"/>
            <a:effectRef idx="0"/>
            <a:fontRef idx="minor"/>
          </p:style>
        </p:sp>
        <p:sp>
          <p:nvSpPr>
            <p:cNvPr id="260" name="CustomShape 12"/>
            <p:cNvSpPr/>
            <p:nvPr/>
          </p:nvSpPr>
          <p:spPr>
            <a:xfrm>
              <a:off x="9173880" y="1275840"/>
              <a:ext cx="518760" cy="222120"/>
            </a:xfrm>
            <a:prstGeom prst="rect">
              <a:avLst/>
            </a:prstGeom>
            <a:noFill/>
            <a:ln>
              <a:noFill/>
            </a:ln>
          </p:spPr>
          <p:style>
            <a:lnRef idx="0"/>
            <a:fillRef idx="0"/>
            <a:effectRef idx="0"/>
            <a:fontRef idx="minor"/>
          </p:style>
          <p:txBody>
            <a:bodyPr lIns="9360" rIns="9360" tIns="9360" bIns="9360" anchor="ctr"/>
            <a:p>
              <a:pPr algn="ctr">
                <a:lnSpc>
                  <a:spcPct val="90000"/>
                </a:lnSpc>
              </a:pPr>
              <a:r>
                <a:rPr b="0" lang="ca-ES" sz="1470" spc="-1" strike="noStrike">
                  <a:solidFill>
                    <a:srgbClr val="ffffff"/>
                  </a:solidFill>
                  <a:latin typeface="Arial"/>
                  <a:ea typeface="Arial"/>
                </a:rPr>
                <a:t>L</a:t>
              </a:r>
              <a:endParaRPr b="0" lang="ca-ES" sz="1470" spc="-1" strike="noStrike">
                <a:latin typeface="Arial"/>
              </a:endParaRPr>
            </a:p>
          </p:txBody>
        </p:sp>
        <p:sp>
          <p:nvSpPr>
            <p:cNvPr id="261" name="CustomShape 13"/>
            <p:cNvSpPr/>
            <p:nvPr/>
          </p:nvSpPr>
          <p:spPr>
            <a:xfrm rot="5400000">
              <a:off x="10584720" y="124560"/>
              <a:ext cx="481680" cy="2264760"/>
            </a:xfrm>
            <a:prstGeom prst="round2SameRect">
              <a:avLst>
                <a:gd name="adj1" fmla="val 16667"/>
                <a:gd name="adj2" fmla="val 0"/>
              </a:avLst>
            </a:prstGeom>
            <a:solidFill>
              <a:schemeClr val="lt1">
                <a:alpha val="89803"/>
              </a:schemeClr>
            </a:solidFill>
            <a:ln w="25560">
              <a:solidFill>
                <a:srgbClr val="ffaa3f"/>
              </a:solidFill>
              <a:round/>
            </a:ln>
          </p:spPr>
          <p:style>
            <a:lnRef idx="0"/>
            <a:fillRef idx="0"/>
            <a:effectRef idx="0"/>
            <a:fontRef idx="minor"/>
          </p:style>
        </p:sp>
        <p:sp>
          <p:nvSpPr>
            <p:cNvPr id="262" name="CustomShape 14"/>
            <p:cNvSpPr/>
            <p:nvPr/>
          </p:nvSpPr>
          <p:spPr>
            <a:xfrm>
              <a:off x="9693360" y="1039680"/>
              <a:ext cx="2241000" cy="434880"/>
            </a:xfrm>
            <a:prstGeom prst="rect">
              <a:avLst/>
            </a:prstGeom>
            <a:noFill/>
            <a:ln>
              <a:noFill/>
            </a:ln>
          </p:spPr>
          <p:style>
            <a:lnRef idx="0"/>
            <a:fillRef idx="0"/>
            <a:effectRef idx="0"/>
            <a:fontRef idx="minor"/>
          </p:style>
          <p:txBody>
            <a:bodyPr lIns="104400" rIns="9360" tIns="9360" bIns="9360" anchor="ctr"/>
            <a:p>
              <a:pPr lvl="1" marL="76320" indent="-88560">
                <a:lnSpc>
                  <a:spcPct val="90000"/>
                </a:lnSpc>
                <a:buClr>
                  <a:srgbClr val="000000"/>
                </a:buClr>
                <a:buFont typeface="Arial"/>
                <a:buChar char="•"/>
              </a:pPr>
              <a:r>
                <a:rPr b="0" lang="ca-ES" sz="1400" spc="-1" strike="noStrike">
                  <a:solidFill>
                    <a:srgbClr val="000000"/>
                  </a:solidFill>
                  <a:latin typeface="Arial"/>
                  <a:ea typeface="Arial"/>
                </a:rPr>
                <a:t>Load (Carga)</a:t>
              </a:r>
              <a:endParaRPr b="0" lang="ca-ES" sz="1400" spc="-1" strike="noStrike">
                <a:latin typeface="Arial"/>
              </a:endParaRPr>
            </a:p>
          </p:txBody>
        </p:sp>
      </p:grpSp>
      <p:pic>
        <p:nvPicPr>
          <p:cNvPr id="263" name="Imagen 20" descr=""/>
          <p:cNvPicPr/>
          <p:nvPr/>
        </p:nvPicPr>
        <p:blipFill>
          <a:blip r:embed="rId1"/>
          <a:stretch/>
        </p:blipFill>
        <p:spPr>
          <a:xfrm>
            <a:off x="0" y="222480"/>
            <a:ext cx="9000720" cy="1076040"/>
          </a:xfrm>
          <a:prstGeom prst="rect">
            <a:avLst/>
          </a:prstGeom>
          <a:ln>
            <a:noFill/>
          </a:ln>
        </p:spPr>
      </p:pic>
      <p:sp>
        <p:nvSpPr>
          <p:cNvPr id="264" name="CustomShape 15"/>
          <p:cNvSpPr/>
          <p:nvPr/>
        </p:nvSpPr>
        <p:spPr>
          <a:xfrm>
            <a:off x="-156600" y="531720"/>
            <a:ext cx="1552680" cy="516960"/>
          </a:xfrm>
          <a:prstGeom prst="rect">
            <a:avLst/>
          </a:prstGeom>
          <a:noFill/>
          <a:ln>
            <a:noFill/>
          </a:ln>
        </p:spPr>
        <p:style>
          <a:lnRef idx="0"/>
          <a:fillRef idx="0"/>
          <a:effectRef idx="0"/>
          <a:fontRef idx="minor"/>
        </p:style>
        <p:txBody>
          <a:bodyPr wrap="none" lIns="90000" rIns="90000" tIns="45000" bIns="45000"/>
          <a:p>
            <a:pPr algn="ctr">
              <a:lnSpc>
                <a:spcPct val="100000"/>
              </a:lnSpc>
            </a:pPr>
            <a:r>
              <a:rPr b="1" lang="ca-ES" sz="2800" spc="-1" strike="noStrike">
                <a:solidFill>
                  <a:srgbClr val="ffffff"/>
                </a:solidFill>
                <a:latin typeface="Calibri"/>
              </a:rPr>
              <a:t>CARGA</a:t>
            </a:r>
            <a:endParaRPr b="0" lang="ca-ES" sz="2800" spc="-1" strike="noStrike">
              <a:latin typeface="Arial"/>
            </a:endParaRPr>
          </a:p>
        </p:txBody>
      </p:sp>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5" name="CustomShape 1"/>
          <p:cNvSpPr/>
          <p:nvPr/>
        </p:nvSpPr>
        <p:spPr>
          <a:xfrm>
            <a:off x="381600" y="1334160"/>
            <a:ext cx="10944000" cy="5664240"/>
          </a:xfrm>
          <a:prstGeom prst="rect">
            <a:avLst/>
          </a:prstGeom>
          <a:noFill/>
          <a:ln>
            <a:noFill/>
          </a:ln>
        </p:spPr>
        <p:style>
          <a:lnRef idx="0"/>
          <a:fillRef idx="0"/>
          <a:effectRef idx="0"/>
          <a:fontRef idx="minor"/>
        </p:style>
        <p:txBody>
          <a:bodyPr lIns="119880" rIns="119880" tIns="60120" bIns="60120"/>
          <a:p>
            <a:pPr marL="285840" indent="-285480">
              <a:lnSpc>
                <a:spcPct val="100000"/>
              </a:lnSpc>
              <a:buClr>
                <a:srgbClr val="000000"/>
              </a:buClr>
              <a:buFont typeface="Arial"/>
              <a:buChar char="•"/>
            </a:pPr>
            <a:r>
              <a:rPr b="0" lang="ca-ES" sz="1600" spc="-1" strike="noStrike">
                <a:solidFill>
                  <a:srgbClr val="000000"/>
                </a:solidFill>
                <a:latin typeface="Arial"/>
                <a:ea typeface="Open Sans Light"/>
              </a:rPr>
              <a:t>Permiten conectividad con diferentes sistemas y tipos de datos</a:t>
            </a:r>
            <a:endParaRPr b="0" lang="ca-ES" sz="1600" spc="-1" strike="noStrike">
              <a:latin typeface="Arial"/>
            </a:endParaRPr>
          </a:p>
          <a:p>
            <a:pPr lvl="2" marL="743040" indent="-285480">
              <a:lnSpc>
                <a:spcPct val="100000"/>
              </a:lnSpc>
              <a:buClr>
                <a:srgbClr val="000000"/>
              </a:buClr>
              <a:buFont typeface="Arial"/>
              <a:buChar char="•"/>
            </a:pPr>
            <a:r>
              <a:rPr b="0" lang="ca-ES" sz="1600" spc="-1" strike="noStrike">
                <a:solidFill>
                  <a:srgbClr val="000000"/>
                </a:solidFill>
                <a:latin typeface="Arial"/>
                <a:ea typeface="Open Sans Light"/>
              </a:rPr>
              <a:t>Excel, BBDD Transaccionales, XML, Access, Teradata, HDFS, Hive, CRM</a:t>
            </a:r>
            <a:endParaRPr b="0" lang="ca-ES" sz="1600" spc="-1" strike="noStrike">
              <a:latin typeface="Arial"/>
            </a:endParaRPr>
          </a:p>
          <a:p>
            <a:pPr lvl="2" marL="743040" indent="-285480">
              <a:lnSpc>
                <a:spcPct val="100000"/>
              </a:lnSpc>
              <a:buClr>
                <a:srgbClr val="000000"/>
              </a:buClr>
              <a:buFont typeface="Arial"/>
              <a:buChar char="•"/>
            </a:pPr>
            <a:r>
              <a:rPr b="0" lang="ca-ES" sz="1600" spc="-1" strike="noStrike">
                <a:solidFill>
                  <a:srgbClr val="000000"/>
                </a:solidFill>
                <a:latin typeface="Arial"/>
                <a:ea typeface="Open Sans Light"/>
              </a:rPr>
              <a:t>APIs de Aplicaciones de terceros, Logs…</a:t>
            </a:r>
            <a:endParaRPr b="0" lang="ca-ES" sz="1600" spc="-1" strike="noStrike">
              <a:latin typeface="Arial"/>
            </a:endParaRPr>
          </a:p>
          <a:p>
            <a:pPr>
              <a:lnSpc>
                <a:spcPct val="100000"/>
              </a:lnSpc>
            </a:pPr>
            <a:endParaRPr b="0" lang="ca-ES" sz="1600" spc="-1" strike="noStrike">
              <a:latin typeface="Arial"/>
            </a:endParaRPr>
          </a:p>
          <a:p>
            <a:pPr lvl="1" marL="285840" indent="-285480">
              <a:lnSpc>
                <a:spcPct val="100000"/>
              </a:lnSpc>
              <a:buClr>
                <a:srgbClr val="000000"/>
              </a:buClr>
              <a:buFont typeface="Arial"/>
              <a:buChar char="•"/>
            </a:pPr>
            <a:r>
              <a:rPr b="0" lang="ca-ES" sz="1600" spc="-1" strike="noStrike">
                <a:solidFill>
                  <a:srgbClr val="000000"/>
                </a:solidFill>
                <a:latin typeface="Arial"/>
                <a:ea typeface="Open Sans Light"/>
              </a:rPr>
              <a:t>Permiten la planificación y ejecución de lógica</a:t>
            </a:r>
            <a:endParaRPr b="0" lang="ca-ES" sz="1600" spc="-1" strike="noStrike">
              <a:latin typeface="Arial"/>
            </a:endParaRPr>
          </a:p>
          <a:p>
            <a:pPr lvl="3" marL="457200" indent="-101160">
              <a:lnSpc>
                <a:spcPct val="100000"/>
              </a:lnSpc>
              <a:buClr>
                <a:srgbClr val="000000"/>
              </a:buClr>
              <a:buFont typeface="Arial"/>
              <a:buChar char="•"/>
            </a:pPr>
            <a:r>
              <a:rPr b="0" lang="ca-ES" sz="1600" spc="-1" strike="noStrike">
                <a:solidFill>
                  <a:srgbClr val="000000"/>
                </a:solidFill>
                <a:latin typeface="Arial"/>
                <a:ea typeface="Open Sans Light"/>
              </a:rPr>
              <a:t> </a:t>
            </a:r>
            <a:r>
              <a:rPr b="0" lang="ca-ES" sz="1600" spc="-1" strike="noStrike">
                <a:solidFill>
                  <a:srgbClr val="000000"/>
                </a:solidFill>
                <a:latin typeface="Arial"/>
                <a:ea typeface="Open Sans Light"/>
              </a:rPr>
              <a:t>Planificación por Batch</a:t>
            </a:r>
            <a:endParaRPr b="0" lang="ca-ES" sz="1600" spc="-1" strike="noStrike">
              <a:latin typeface="Arial"/>
            </a:endParaRPr>
          </a:p>
          <a:p>
            <a:pPr lvl="3" marL="457200" indent="-101160">
              <a:lnSpc>
                <a:spcPct val="100000"/>
              </a:lnSpc>
              <a:buClr>
                <a:srgbClr val="000000"/>
              </a:buClr>
              <a:buFont typeface="Arial"/>
              <a:buChar char="•"/>
            </a:pPr>
            <a:r>
              <a:rPr b="0" lang="ca-ES" sz="1600" spc="-1" strike="noStrike">
                <a:solidFill>
                  <a:srgbClr val="000000"/>
                </a:solidFill>
                <a:latin typeface="Arial"/>
                <a:ea typeface="Open Sans Light"/>
              </a:rPr>
              <a:t> </a:t>
            </a:r>
            <a:r>
              <a:rPr b="0" lang="ca-ES" sz="1600" spc="-1" strike="noStrike">
                <a:solidFill>
                  <a:srgbClr val="000000"/>
                </a:solidFill>
                <a:latin typeface="Arial"/>
                <a:ea typeface="Open Sans Light"/>
              </a:rPr>
              <a:t>Planificación por eventos</a:t>
            </a:r>
            <a:endParaRPr b="0" lang="ca-ES" sz="1600" spc="-1" strike="noStrike">
              <a:latin typeface="Arial"/>
            </a:endParaRPr>
          </a:p>
          <a:p>
            <a:pPr lvl="3" marL="457200" indent="-101160">
              <a:lnSpc>
                <a:spcPct val="100000"/>
              </a:lnSpc>
              <a:buClr>
                <a:srgbClr val="000000"/>
              </a:buClr>
              <a:buFont typeface="Arial"/>
              <a:buChar char="•"/>
            </a:pPr>
            <a:r>
              <a:rPr b="0" lang="ca-ES" sz="1600" spc="-1" strike="noStrike">
                <a:solidFill>
                  <a:srgbClr val="000000"/>
                </a:solidFill>
                <a:latin typeface="Arial"/>
                <a:ea typeface="Open Sans Light"/>
              </a:rPr>
              <a:t> </a:t>
            </a:r>
            <a:r>
              <a:rPr b="0" lang="ca-ES" sz="1600" spc="-1" strike="noStrike">
                <a:solidFill>
                  <a:srgbClr val="000000"/>
                </a:solidFill>
                <a:latin typeface="Arial"/>
                <a:ea typeface="Open Sans Light"/>
              </a:rPr>
              <a:t>Planificación en tiempo real </a:t>
            </a:r>
            <a:endParaRPr b="0" lang="ca-ES" sz="1600" spc="-1" strike="noStrike">
              <a:latin typeface="Arial"/>
            </a:endParaRPr>
          </a:p>
          <a:p>
            <a:pPr>
              <a:lnSpc>
                <a:spcPct val="100000"/>
              </a:lnSpc>
            </a:pPr>
            <a:endParaRPr b="0" lang="ca-ES" sz="1600" spc="-1" strike="noStrike">
              <a:latin typeface="Arial"/>
            </a:endParaRPr>
          </a:p>
          <a:p>
            <a:pPr lvl="1" marL="285840" indent="-285480">
              <a:lnSpc>
                <a:spcPct val="100000"/>
              </a:lnSpc>
              <a:buClr>
                <a:srgbClr val="000000"/>
              </a:buClr>
              <a:buFont typeface="Arial"/>
              <a:buChar char="•"/>
            </a:pPr>
            <a:r>
              <a:rPr b="0" lang="ca-ES" sz="1600" spc="-1" strike="noStrike">
                <a:solidFill>
                  <a:srgbClr val="000000"/>
                </a:solidFill>
                <a:latin typeface="Arial"/>
                <a:ea typeface="Open Sans Light"/>
              </a:rPr>
              <a:t>Capacidad para transformar los datos</a:t>
            </a:r>
            <a:endParaRPr b="0" lang="ca-ES" sz="1600" spc="-1" strike="noStrike">
              <a:latin typeface="Arial"/>
            </a:endParaRPr>
          </a:p>
          <a:p>
            <a:pPr lvl="3" marL="457200" indent="-101160">
              <a:lnSpc>
                <a:spcPct val="100000"/>
              </a:lnSpc>
              <a:buClr>
                <a:srgbClr val="000000"/>
              </a:buClr>
              <a:buFont typeface="Arial"/>
              <a:buChar char="•"/>
            </a:pPr>
            <a:r>
              <a:rPr b="0" lang="ca-ES" sz="1600" spc="-1" strike="noStrike">
                <a:solidFill>
                  <a:srgbClr val="000000"/>
                </a:solidFill>
                <a:latin typeface="Arial"/>
                <a:ea typeface="Open Sans Light"/>
              </a:rPr>
              <a:t> </a:t>
            </a:r>
            <a:r>
              <a:rPr b="0" lang="ca-ES" sz="1600" spc="-1" strike="noStrike">
                <a:solidFill>
                  <a:srgbClr val="000000"/>
                </a:solidFill>
                <a:latin typeface="Arial"/>
                <a:ea typeface="Open Sans Light"/>
              </a:rPr>
              <a:t>Transformaciones Simples: Tipos de datos, cadenas, codificaciones, calculos simples</a:t>
            </a:r>
            <a:endParaRPr b="0" lang="ca-ES" sz="1600" spc="-1" strike="noStrike">
              <a:latin typeface="Arial"/>
            </a:endParaRPr>
          </a:p>
          <a:p>
            <a:pPr lvl="3" marL="457200" indent="-101160">
              <a:lnSpc>
                <a:spcPct val="100000"/>
              </a:lnSpc>
              <a:buClr>
                <a:srgbClr val="000000"/>
              </a:buClr>
              <a:buFont typeface="Arial"/>
              <a:buChar char="•"/>
            </a:pPr>
            <a:r>
              <a:rPr b="0" lang="ca-ES" sz="1600" spc="-1" strike="noStrike">
                <a:solidFill>
                  <a:srgbClr val="000000"/>
                </a:solidFill>
                <a:latin typeface="Arial"/>
                <a:ea typeface="Open Sans Light"/>
              </a:rPr>
              <a:t> </a:t>
            </a:r>
            <a:r>
              <a:rPr b="0" lang="ca-ES" sz="1600" spc="-1" strike="noStrike">
                <a:solidFill>
                  <a:srgbClr val="000000"/>
                </a:solidFill>
                <a:latin typeface="Arial"/>
                <a:ea typeface="Open Sans Light"/>
              </a:rPr>
              <a:t>Transformaciones Intermedias: Agregaciones, lookups,  </a:t>
            </a:r>
            <a:endParaRPr b="0" lang="ca-ES" sz="1600" spc="-1" strike="noStrike">
              <a:latin typeface="Arial"/>
            </a:endParaRPr>
          </a:p>
          <a:p>
            <a:pPr lvl="3" marL="457200" indent="-101160">
              <a:lnSpc>
                <a:spcPct val="100000"/>
              </a:lnSpc>
              <a:buClr>
                <a:srgbClr val="000000"/>
              </a:buClr>
              <a:buFont typeface="Arial"/>
              <a:buChar char="•"/>
            </a:pPr>
            <a:r>
              <a:rPr b="0" lang="ca-ES" sz="1600" spc="-1" strike="noStrike">
                <a:solidFill>
                  <a:srgbClr val="000000"/>
                </a:solidFill>
                <a:latin typeface="Arial"/>
                <a:ea typeface="Open Sans Light"/>
              </a:rPr>
              <a:t> </a:t>
            </a:r>
            <a:r>
              <a:rPr b="0" lang="ca-ES" sz="1600" spc="-1" strike="noStrike">
                <a:solidFill>
                  <a:srgbClr val="000000"/>
                </a:solidFill>
                <a:latin typeface="Arial"/>
                <a:ea typeface="Open Sans Light"/>
              </a:rPr>
              <a:t>Transformaciones Complejas: Algoritmos de IA, Segmentación, Integración de código de terceros, Integración con otros leguajes</a:t>
            </a:r>
            <a:endParaRPr b="0" lang="ca-ES" sz="1600" spc="-1" strike="noStrike">
              <a:latin typeface="Arial"/>
            </a:endParaRPr>
          </a:p>
          <a:p>
            <a:pPr>
              <a:lnSpc>
                <a:spcPct val="100000"/>
              </a:lnSpc>
            </a:pPr>
            <a:endParaRPr b="0" lang="ca-ES" sz="1600" spc="-1" strike="noStrike">
              <a:latin typeface="Arial"/>
            </a:endParaRPr>
          </a:p>
          <a:p>
            <a:pPr lvl="1" indent="-101160">
              <a:lnSpc>
                <a:spcPct val="100000"/>
              </a:lnSpc>
              <a:buClr>
                <a:srgbClr val="000000"/>
              </a:buClr>
              <a:buFont typeface="Arial"/>
              <a:buChar char="•"/>
            </a:pPr>
            <a:r>
              <a:rPr b="0" lang="ca-ES" sz="1600" spc="-1" strike="noStrike">
                <a:solidFill>
                  <a:srgbClr val="000000"/>
                </a:solidFill>
                <a:latin typeface="Arial"/>
                <a:ea typeface="Open Sans Light"/>
              </a:rPr>
              <a:t> </a:t>
            </a:r>
            <a:r>
              <a:rPr b="0" lang="ca-ES" sz="1600" spc="-1" strike="noStrike">
                <a:solidFill>
                  <a:srgbClr val="000000"/>
                </a:solidFill>
                <a:latin typeface="Arial"/>
                <a:ea typeface="Open Sans Light"/>
              </a:rPr>
              <a:t>Metadatos y gestión de errores</a:t>
            </a:r>
            <a:endParaRPr b="0" lang="ca-ES" sz="1600" spc="-1" strike="noStrike">
              <a:latin typeface="Arial"/>
            </a:endParaRPr>
          </a:p>
          <a:p>
            <a:pPr lvl="3" marL="457200" indent="-101160">
              <a:lnSpc>
                <a:spcPct val="100000"/>
              </a:lnSpc>
              <a:buClr>
                <a:srgbClr val="000000"/>
              </a:buClr>
              <a:buFont typeface="Arial"/>
              <a:buChar char="•"/>
            </a:pPr>
            <a:r>
              <a:rPr b="0" lang="ca-ES" sz="1600" spc="-1" strike="noStrike">
                <a:solidFill>
                  <a:srgbClr val="000000"/>
                </a:solidFill>
                <a:latin typeface="Arial"/>
                <a:ea typeface="Open Sans Light"/>
              </a:rPr>
              <a:t> </a:t>
            </a:r>
            <a:r>
              <a:rPr b="0" lang="ca-ES" sz="1600" spc="-1" strike="noStrike">
                <a:solidFill>
                  <a:srgbClr val="000000"/>
                </a:solidFill>
                <a:latin typeface="Arial"/>
                <a:ea typeface="Open Sans Light"/>
              </a:rPr>
              <a:t>Permiten tener información del funcionamiento de todo el proceso</a:t>
            </a:r>
            <a:endParaRPr b="0" lang="ca-ES" sz="1600" spc="-1" strike="noStrike">
              <a:latin typeface="Arial"/>
            </a:endParaRPr>
          </a:p>
          <a:p>
            <a:pPr lvl="3" marL="457200" indent="-101160">
              <a:lnSpc>
                <a:spcPct val="100000"/>
              </a:lnSpc>
              <a:buClr>
                <a:srgbClr val="000000"/>
              </a:buClr>
              <a:buFont typeface="Arial"/>
              <a:buChar char="•"/>
            </a:pPr>
            <a:r>
              <a:rPr b="0" lang="ca-ES" sz="1600" spc="-1" strike="noStrike">
                <a:solidFill>
                  <a:srgbClr val="000000"/>
                </a:solidFill>
                <a:latin typeface="Arial"/>
                <a:ea typeface="Open Sans Light"/>
              </a:rPr>
              <a:t> </a:t>
            </a:r>
            <a:r>
              <a:rPr b="0" lang="ca-ES" sz="1600" spc="-1" strike="noStrike">
                <a:solidFill>
                  <a:srgbClr val="000000"/>
                </a:solidFill>
                <a:latin typeface="Arial"/>
                <a:ea typeface="Open Sans Light"/>
              </a:rPr>
              <a:t>Permiten el control de errores y establecer politicas al respecto</a:t>
            </a:r>
            <a:endParaRPr b="0" lang="ca-ES" sz="1600" spc="-1" strike="noStrike">
              <a:latin typeface="Arial"/>
            </a:endParaRPr>
          </a:p>
        </p:txBody>
      </p:sp>
      <p:pic>
        <p:nvPicPr>
          <p:cNvPr id="266" name="Imagen 7" descr=""/>
          <p:cNvPicPr/>
          <p:nvPr/>
        </p:nvPicPr>
        <p:blipFill>
          <a:blip r:embed="rId1"/>
          <a:stretch/>
        </p:blipFill>
        <p:spPr>
          <a:xfrm>
            <a:off x="0" y="222480"/>
            <a:ext cx="9000720" cy="1076040"/>
          </a:xfrm>
          <a:prstGeom prst="rect">
            <a:avLst/>
          </a:prstGeom>
          <a:ln>
            <a:noFill/>
          </a:ln>
        </p:spPr>
      </p:pic>
      <p:sp>
        <p:nvSpPr>
          <p:cNvPr id="267" name="CustomShape 2"/>
          <p:cNvSpPr/>
          <p:nvPr/>
        </p:nvSpPr>
        <p:spPr>
          <a:xfrm>
            <a:off x="-470880" y="531720"/>
            <a:ext cx="3834360" cy="516960"/>
          </a:xfrm>
          <a:prstGeom prst="rect">
            <a:avLst/>
          </a:prstGeom>
          <a:noFill/>
          <a:ln>
            <a:noFill/>
          </a:ln>
        </p:spPr>
        <p:style>
          <a:lnRef idx="0"/>
          <a:fillRef idx="0"/>
          <a:effectRef idx="0"/>
          <a:fontRef idx="minor"/>
        </p:style>
        <p:txBody>
          <a:bodyPr wrap="none" lIns="90000" rIns="90000" tIns="45000" bIns="45000"/>
          <a:p>
            <a:pPr algn="ctr">
              <a:lnSpc>
                <a:spcPct val="100000"/>
              </a:lnSpc>
            </a:pPr>
            <a:r>
              <a:rPr b="1" lang="ca-ES" sz="2800" spc="-1" strike="noStrike">
                <a:solidFill>
                  <a:srgbClr val="ffffff"/>
                </a:solidFill>
                <a:latin typeface="Calibri"/>
              </a:rPr>
              <a:t>CARACTERÍSTICAS</a:t>
            </a:r>
            <a:endParaRPr b="0" lang="ca-ES" sz="2800" spc="-1" strike="noStrike">
              <a:latin typeface="Arial"/>
            </a:endParaRPr>
          </a:p>
        </p:txBody>
      </p:sp>
    </p:spTree>
  </p:cSld>
  <p:timing>
    <p:tnLst>
      <p:par>
        <p:cTn id="29" dur="indefinite" restart="never" nodeType="tmRoot">
          <p:childTnLst>
            <p:seq>
              <p:cTn id="30" dur="indefinite"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8" name="CustomShape 1"/>
          <p:cNvSpPr/>
          <p:nvPr/>
        </p:nvSpPr>
        <p:spPr>
          <a:xfrm>
            <a:off x="381600" y="454680"/>
            <a:ext cx="3490560" cy="520200"/>
          </a:xfrm>
          <a:prstGeom prst="rect">
            <a:avLst/>
          </a:prstGeom>
          <a:noFill/>
          <a:ln>
            <a:noFill/>
          </a:ln>
        </p:spPr>
        <p:style>
          <a:lnRef idx="0"/>
          <a:fillRef idx="0"/>
          <a:effectRef idx="0"/>
          <a:fontRef idx="minor"/>
        </p:style>
        <p:txBody>
          <a:bodyPr lIns="122040" rIns="122040" tIns="122040" bIns="122040"/>
          <a:p>
            <a:pPr>
              <a:lnSpc>
                <a:spcPct val="100000"/>
              </a:lnSpc>
            </a:pPr>
            <a:r>
              <a:rPr b="1" lang="ca-ES" sz="1200" spc="-1" strike="noStrike">
                <a:solidFill>
                  <a:srgbClr val="666666"/>
                </a:solidFill>
                <a:latin typeface="Open Sans"/>
                <a:ea typeface="Open Sans"/>
              </a:rPr>
              <a:t>ETL</a:t>
            </a:r>
            <a:br/>
            <a:r>
              <a:rPr b="0" lang="ca-ES" sz="1200" spc="-1" strike="noStrike">
                <a:solidFill>
                  <a:srgbClr val="666666"/>
                </a:solidFill>
                <a:latin typeface="Open Sans"/>
                <a:ea typeface="Open Sans"/>
              </a:rPr>
              <a:t>Herramienta</a:t>
            </a:r>
            <a:endParaRPr b="0" lang="ca-ES" sz="1200" spc="-1" strike="noStrike">
              <a:latin typeface="Arial"/>
            </a:endParaRPr>
          </a:p>
        </p:txBody>
      </p:sp>
      <p:sp>
        <p:nvSpPr>
          <p:cNvPr id="269" name="CustomShape 2"/>
          <p:cNvSpPr/>
          <p:nvPr/>
        </p:nvSpPr>
        <p:spPr>
          <a:xfrm>
            <a:off x="381600" y="1334160"/>
            <a:ext cx="10944000" cy="5664240"/>
          </a:xfrm>
          <a:prstGeom prst="rect">
            <a:avLst/>
          </a:prstGeom>
          <a:noFill/>
          <a:ln>
            <a:noFill/>
          </a:ln>
        </p:spPr>
        <p:style>
          <a:lnRef idx="0"/>
          <a:fillRef idx="0"/>
          <a:effectRef idx="0"/>
          <a:fontRef idx="minor"/>
        </p:style>
      </p:sp>
      <p:pic>
        <p:nvPicPr>
          <p:cNvPr id="270" name="Google Shape;2208;p95" descr=""/>
          <p:cNvPicPr/>
          <p:nvPr/>
        </p:nvPicPr>
        <p:blipFill>
          <a:blip r:embed="rId1"/>
          <a:stretch/>
        </p:blipFill>
        <p:spPr>
          <a:xfrm>
            <a:off x="866160" y="1404360"/>
            <a:ext cx="4250520" cy="1463760"/>
          </a:xfrm>
          <a:prstGeom prst="rect">
            <a:avLst/>
          </a:prstGeom>
          <a:ln>
            <a:noFill/>
          </a:ln>
        </p:spPr>
      </p:pic>
      <p:pic>
        <p:nvPicPr>
          <p:cNvPr id="271" name="Google Shape;2209;p95" descr=""/>
          <p:cNvPicPr/>
          <p:nvPr/>
        </p:nvPicPr>
        <p:blipFill>
          <a:blip r:embed="rId2"/>
          <a:stretch/>
        </p:blipFill>
        <p:spPr>
          <a:xfrm>
            <a:off x="6393600" y="1698120"/>
            <a:ext cx="3428280" cy="876240"/>
          </a:xfrm>
          <a:prstGeom prst="rect">
            <a:avLst/>
          </a:prstGeom>
          <a:ln>
            <a:noFill/>
          </a:ln>
        </p:spPr>
      </p:pic>
      <p:pic>
        <p:nvPicPr>
          <p:cNvPr id="272" name="Google Shape;2210;p95" descr=""/>
          <p:cNvPicPr/>
          <p:nvPr/>
        </p:nvPicPr>
        <p:blipFill>
          <a:blip r:embed="rId3"/>
          <a:stretch/>
        </p:blipFill>
        <p:spPr>
          <a:xfrm>
            <a:off x="1704960" y="3114360"/>
            <a:ext cx="2862360" cy="1629720"/>
          </a:xfrm>
          <a:prstGeom prst="rect">
            <a:avLst/>
          </a:prstGeom>
          <a:ln>
            <a:noFill/>
          </a:ln>
        </p:spPr>
      </p:pic>
      <p:pic>
        <p:nvPicPr>
          <p:cNvPr id="273" name="Google Shape;2211;p95" descr=""/>
          <p:cNvPicPr/>
          <p:nvPr/>
        </p:nvPicPr>
        <p:blipFill>
          <a:blip r:embed="rId4"/>
          <a:stretch/>
        </p:blipFill>
        <p:spPr>
          <a:xfrm>
            <a:off x="6393600" y="3337560"/>
            <a:ext cx="3661920" cy="1083960"/>
          </a:xfrm>
          <a:prstGeom prst="rect">
            <a:avLst/>
          </a:prstGeom>
          <a:ln>
            <a:noFill/>
          </a:ln>
        </p:spPr>
      </p:pic>
      <p:pic>
        <p:nvPicPr>
          <p:cNvPr id="274" name="Google Shape;2212;p95" descr=""/>
          <p:cNvPicPr/>
          <p:nvPr/>
        </p:nvPicPr>
        <p:blipFill>
          <a:blip r:embed="rId5"/>
          <a:stretch/>
        </p:blipFill>
        <p:spPr>
          <a:xfrm>
            <a:off x="3794040" y="5286240"/>
            <a:ext cx="3661920" cy="911160"/>
          </a:xfrm>
          <a:prstGeom prst="rect">
            <a:avLst/>
          </a:prstGeom>
          <a:ln>
            <a:noFill/>
          </a:ln>
        </p:spPr>
      </p:pic>
      <p:pic>
        <p:nvPicPr>
          <p:cNvPr id="275" name="Imagen 12" descr=""/>
          <p:cNvPicPr/>
          <p:nvPr/>
        </p:nvPicPr>
        <p:blipFill>
          <a:blip r:embed="rId6"/>
          <a:stretch/>
        </p:blipFill>
        <p:spPr>
          <a:xfrm>
            <a:off x="0" y="222480"/>
            <a:ext cx="9000720" cy="1076040"/>
          </a:xfrm>
          <a:prstGeom prst="rect">
            <a:avLst/>
          </a:prstGeom>
          <a:ln>
            <a:noFill/>
          </a:ln>
        </p:spPr>
      </p:pic>
      <p:sp>
        <p:nvSpPr>
          <p:cNvPr id="276" name="CustomShape 3"/>
          <p:cNvSpPr/>
          <p:nvPr/>
        </p:nvSpPr>
        <p:spPr>
          <a:xfrm>
            <a:off x="-321840" y="531720"/>
            <a:ext cx="2729160" cy="516960"/>
          </a:xfrm>
          <a:prstGeom prst="rect">
            <a:avLst/>
          </a:prstGeom>
          <a:noFill/>
          <a:ln>
            <a:noFill/>
          </a:ln>
        </p:spPr>
        <p:style>
          <a:lnRef idx="0"/>
          <a:fillRef idx="0"/>
          <a:effectRef idx="0"/>
          <a:fontRef idx="minor"/>
        </p:style>
        <p:txBody>
          <a:bodyPr wrap="none" lIns="90000" rIns="90000" tIns="45000" bIns="45000"/>
          <a:p>
            <a:pPr algn="ctr">
              <a:lnSpc>
                <a:spcPct val="100000"/>
              </a:lnSpc>
            </a:pPr>
            <a:r>
              <a:rPr b="1" lang="ca-ES" sz="2800" spc="-1" strike="noStrike">
                <a:solidFill>
                  <a:srgbClr val="ffffff"/>
                </a:solidFill>
                <a:latin typeface="Calibri"/>
              </a:rPr>
              <a:t>SOLUCIONES</a:t>
            </a:r>
            <a:endParaRPr b="0" lang="ca-ES" sz="2800" spc="-1" strike="noStrike">
              <a:latin typeface="Arial"/>
            </a:endParaRPr>
          </a:p>
        </p:txBody>
      </p:sp>
    </p:spTree>
  </p:cSld>
  <p:timing>
    <p:tnLst>
      <p:par>
        <p:cTn id="31" dur="indefinite" restart="never" nodeType="tmRoot">
          <p:childTnLst>
            <p:seq>
              <p:cTn id="32" dur="indefinite"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CustomShape 1"/>
          <p:cNvSpPr/>
          <p:nvPr/>
        </p:nvSpPr>
        <p:spPr>
          <a:xfrm>
            <a:off x="5256360" y="2091600"/>
            <a:ext cx="5233680" cy="3813480"/>
          </a:xfrm>
          <a:prstGeom prst="rect">
            <a:avLst/>
          </a:prstGeom>
          <a:noFill/>
          <a:ln>
            <a:noFill/>
          </a:ln>
        </p:spPr>
        <p:style>
          <a:lnRef idx="0"/>
          <a:fillRef idx="0"/>
          <a:effectRef idx="0"/>
          <a:fontRef idx="minor"/>
        </p:style>
        <p:txBody>
          <a:bodyPr lIns="122040" rIns="122040" tIns="122040" bIns="122040"/>
          <a:p>
            <a:pPr>
              <a:lnSpc>
                <a:spcPct val="115000"/>
              </a:lnSpc>
            </a:pPr>
            <a:r>
              <a:rPr b="0" lang="ca-ES" sz="1600" spc="-1" strike="noStrike">
                <a:solidFill>
                  <a:srgbClr val="333333"/>
                </a:solidFill>
                <a:latin typeface="Open Sans Light"/>
                <a:ea typeface="Open Sans Light"/>
              </a:rPr>
              <a:t>¿</a:t>
            </a:r>
            <a:r>
              <a:rPr b="0" lang="ca-ES" sz="1600" spc="-1" strike="noStrike">
                <a:solidFill>
                  <a:srgbClr val="333333"/>
                </a:solidFill>
                <a:latin typeface="Arial"/>
                <a:ea typeface="Open Sans Light"/>
              </a:rPr>
              <a:t>Qué es el DataWarehouse?</a:t>
            </a:r>
            <a:endParaRPr b="0" lang="ca-ES" sz="1600" spc="-1" strike="noStrike">
              <a:latin typeface="Arial"/>
            </a:endParaRPr>
          </a:p>
          <a:p>
            <a:pPr>
              <a:lnSpc>
                <a:spcPct val="115000"/>
              </a:lnSpc>
            </a:pPr>
            <a:endParaRPr b="0" lang="ca-ES" sz="1600" spc="-1" strike="noStrike">
              <a:latin typeface="Arial"/>
            </a:endParaRPr>
          </a:p>
          <a:p>
            <a:pPr>
              <a:lnSpc>
                <a:spcPct val="115000"/>
              </a:lnSpc>
            </a:pPr>
            <a:endParaRPr b="0" lang="ca-ES" sz="1600" spc="-1" strike="noStrike">
              <a:latin typeface="Arial"/>
            </a:endParaRPr>
          </a:p>
          <a:p>
            <a:pPr>
              <a:lnSpc>
                <a:spcPct val="115000"/>
              </a:lnSpc>
            </a:pPr>
            <a:endParaRPr b="0" lang="ca-ES" sz="1600" spc="-1" strike="noStrike">
              <a:latin typeface="Arial"/>
            </a:endParaRPr>
          </a:p>
          <a:p>
            <a:pPr>
              <a:lnSpc>
                <a:spcPct val="115000"/>
              </a:lnSpc>
            </a:pPr>
            <a:r>
              <a:rPr b="0" lang="ca-ES" sz="1600" spc="-1" strike="noStrike">
                <a:solidFill>
                  <a:srgbClr val="333333"/>
                </a:solidFill>
                <a:latin typeface="Arial"/>
                <a:ea typeface="Open Sans Light"/>
              </a:rPr>
              <a:t>¿Por qué surge?</a:t>
            </a:r>
            <a:endParaRPr b="0" lang="ca-ES" sz="1600" spc="-1" strike="noStrike">
              <a:latin typeface="Arial"/>
            </a:endParaRPr>
          </a:p>
          <a:p>
            <a:pPr>
              <a:lnSpc>
                <a:spcPct val="115000"/>
              </a:lnSpc>
            </a:pPr>
            <a:endParaRPr b="0" lang="ca-ES" sz="1600" spc="-1" strike="noStrike">
              <a:latin typeface="Arial"/>
            </a:endParaRPr>
          </a:p>
          <a:p>
            <a:pPr>
              <a:lnSpc>
                <a:spcPct val="115000"/>
              </a:lnSpc>
            </a:pPr>
            <a:endParaRPr b="0" lang="ca-ES" sz="1600" spc="-1" strike="noStrike">
              <a:latin typeface="Arial"/>
            </a:endParaRPr>
          </a:p>
          <a:p>
            <a:pPr>
              <a:lnSpc>
                <a:spcPct val="115000"/>
              </a:lnSpc>
            </a:pPr>
            <a:endParaRPr b="0" lang="ca-ES" sz="1600" spc="-1" strike="noStrike">
              <a:latin typeface="Arial"/>
            </a:endParaRPr>
          </a:p>
          <a:p>
            <a:pPr>
              <a:lnSpc>
                <a:spcPct val="115000"/>
              </a:lnSpc>
            </a:pPr>
            <a:endParaRPr b="0" lang="ca-ES" sz="1600" spc="-1" strike="noStrike">
              <a:latin typeface="Arial"/>
            </a:endParaRPr>
          </a:p>
          <a:p>
            <a:pPr>
              <a:lnSpc>
                <a:spcPct val="115000"/>
              </a:lnSpc>
            </a:pPr>
            <a:r>
              <a:rPr b="0" lang="ca-ES" sz="1600" spc="-1" strike="noStrike">
                <a:solidFill>
                  <a:srgbClr val="333333"/>
                </a:solidFill>
                <a:latin typeface="Arial"/>
                <a:ea typeface="Open Sans Light"/>
              </a:rPr>
              <a:t>¿Y para qué sirve?</a:t>
            </a:r>
            <a:endParaRPr b="0" lang="ca-ES" sz="1600" spc="-1" strike="noStrike">
              <a:latin typeface="Arial"/>
            </a:endParaRPr>
          </a:p>
        </p:txBody>
      </p:sp>
      <p:sp>
        <p:nvSpPr>
          <p:cNvPr id="278" name="CustomShape 2"/>
          <p:cNvSpPr/>
          <p:nvPr/>
        </p:nvSpPr>
        <p:spPr>
          <a:xfrm>
            <a:off x="516240" y="2091600"/>
            <a:ext cx="4457880" cy="3813480"/>
          </a:xfrm>
          <a:prstGeom prst="rect">
            <a:avLst/>
          </a:prstGeom>
          <a:noFill/>
          <a:ln>
            <a:noFill/>
          </a:ln>
        </p:spPr>
        <p:style>
          <a:lnRef idx="0"/>
          <a:fillRef idx="0"/>
          <a:effectRef idx="0"/>
          <a:fontRef idx="minor"/>
        </p:style>
        <p:txBody>
          <a:bodyPr lIns="122040" rIns="122040" tIns="122040" bIns="122040"/>
          <a:p>
            <a:pPr>
              <a:lnSpc>
                <a:spcPct val="115000"/>
              </a:lnSpc>
            </a:pPr>
            <a:r>
              <a:rPr b="0" lang="ca-ES" sz="2670" spc="-1" strike="noStrike">
                <a:solidFill>
                  <a:srgbClr val="5baab3"/>
                </a:solidFill>
                <a:latin typeface="Open Sans Light"/>
                <a:ea typeface="Open Sans Light"/>
              </a:rPr>
              <a:t>“</a:t>
            </a:r>
            <a:r>
              <a:rPr b="0" lang="ca-ES" sz="2670" spc="-1" strike="noStrike">
                <a:solidFill>
                  <a:srgbClr val="5baab3"/>
                </a:solidFill>
                <a:latin typeface="Open Sans Light"/>
                <a:ea typeface="Open Sans Light"/>
              </a:rPr>
              <a:t>un conjunto de datos orientados por tema, integrados, variables en el tiempo y no volátiles que se emplea como apoyo a la toma de decisiones administrativas”. </a:t>
            </a:r>
            <a:br/>
            <a:r>
              <a:rPr b="0" lang="ca-ES" sz="1870" spc="-1" strike="noStrike">
                <a:solidFill>
                  <a:srgbClr val="5baab3"/>
                </a:solidFill>
                <a:latin typeface="Open Sans Light"/>
                <a:ea typeface="Open Sans Light"/>
              </a:rPr>
              <a:t>W. Inmon 1992</a:t>
            </a:r>
            <a:endParaRPr b="0" lang="ca-ES" sz="1870" spc="-1" strike="noStrike">
              <a:latin typeface="Arial"/>
            </a:endParaRPr>
          </a:p>
        </p:txBody>
      </p:sp>
      <p:pic>
        <p:nvPicPr>
          <p:cNvPr id="279" name="Imagen 8" descr=""/>
          <p:cNvPicPr/>
          <p:nvPr/>
        </p:nvPicPr>
        <p:blipFill>
          <a:blip r:embed="rId1"/>
          <a:stretch/>
        </p:blipFill>
        <p:spPr>
          <a:xfrm>
            <a:off x="0" y="222480"/>
            <a:ext cx="9000720" cy="1076040"/>
          </a:xfrm>
          <a:prstGeom prst="rect">
            <a:avLst/>
          </a:prstGeom>
          <a:ln>
            <a:noFill/>
          </a:ln>
        </p:spPr>
      </p:pic>
      <p:sp>
        <p:nvSpPr>
          <p:cNvPr id="280" name="CustomShape 3"/>
          <p:cNvSpPr/>
          <p:nvPr/>
        </p:nvSpPr>
        <p:spPr>
          <a:xfrm>
            <a:off x="0" y="498960"/>
            <a:ext cx="2918520" cy="942840"/>
          </a:xfrm>
          <a:prstGeom prst="rect">
            <a:avLst/>
          </a:prstGeom>
          <a:noFill/>
          <a:ln>
            <a:noFill/>
          </a:ln>
        </p:spPr>
        <p:style>
          <a:lnRef idx="0"/>
          <a:fillRef idx="0"/>
          <a:effectRef idx="0"/>
          <a:fontRef idx="minor"/>
        </p:style>
        <p:txBody>
          <a:bodyPr lIns="90000" rIns="90000" tIns="45000" bIns="45000"/>
          <a:p>
            <a:pPr algn="ctr">
              <a:lnSpc>
                <a:spcPct val="100000"/>
              </a:lnSpc>
            </a:pPr>
            <a:r>
              <a:rPr b="1" lang="ca-ES" sz="2800" spc="-1" strike="noStrike">
                <a:solidFill>
                  <a:srgbClr val="ffffff"/>
                </a:solidFill>
                <a:latin typeface="Calibri"/>
              </a:rPr>
              <a:t>DATAWAREHOUSE</a:t>
            </a:r>
            <a:endParaRPr b="0" lang="ca-ES" sz="2800" spc="-1" strike="noStrike">
              <a:latin typeface="Arial"/>
            </a:endParaRPr>
          </a:p>
        </p:txBody>
      </p:sp>
    </p:spTree>
  </p:cSld>
  <p:timing>
    <p:tnLst>
      <p:par>
        <p:cTn id="33" dur="indefinite" restart="never" nodeType="tmRoot">
          <p:childTnLst>
            <p:seq>
              <p:cTn id="34" dur="indefinite"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1" name="CustomShape 1"/>
          <p:cNvSpPr/>
          <p:nvPr/>
        </p:nvSpPr>
        <p:spPr>
          <a:xfrm>
            <a:off x="104400" y="1005480"/>
            <a:ext cx="11952360" cy="6739920"/>
          </a:xfrm>
          <a:prstGeom prst="rect">
            <a:avLst/>
          </a:prstGeom>
          <a:noFill/>
          <a:ln>
            <a:noFill/>
          </a:ln>
        </p:spPr>
        <p:style>
          <a:lnRef idx="0"/>
          <a:fillRef idx="0"/>
          <a:effectRef idx="0"/>
          <a:fontRef idx="minor"/>
        </p:style>
        <p:txBody>
          <a:bodyPr lIns="122040" rIns="122040" tIns="122040" bIns="122040"/>
          <a:p>
            <a:pPr>
              <a:lnSpc>
                <a:spcPct val="100000"/>
              </a:lnSpc>
              <a:spcBef>
                <a:spcPts val="799"/>
              </a:spcBef>
            </a:pPr>
            <a:endParaRPr b="0" lang="ca-ES" sz="1800" spc="-1" strike="noStrike">
              <a:latin typeface="Arial"/>
            </a:endParaRPr>
          </a:p>
          <a:p>
            <a:pPr lvl="1" marL="1219320" indent="-423000">
              <a:lnSpc>
                <a:spcPct val="100000"/>
              </a:lnSpc>
              <a:spcBef>
                <a:spcPts val="799"/>
              </a:spcBef>
              <a:buClr>
                <a:srgbClr val="44546a"/>
              </a:buClr>
              <a:buFont typeface="Arial"/>
              <a:buChar char="○"/>
            </a:pPr>
            <a:r>
              <a:rPr b="0" lang="ca-ES" sz="1470" spc="-1" strike="noStrike">
                <a:solidFill>
                  <a:srgbClr val="000000"/>
                </a:solidFill>
                <a:latin typeface="Arial"/>
                <a:ea typeface="Open Sans Light"/>
              </a:rPr>
              <a:t>MOTIVOS GENERALES:</a:t>
            </a:r>
            <a:endParaRPr b="0" lang="ca-ES" sz="1470" spc="-1" strike="noStrike">
              <a:latin typeface="Arial"/>
            </a:endParaRPr>
          </a:p>
          <a:p>
            <a:pPr lvl="2" marL="1828800" indent="-423000">
              <a:lnSpc>
                <a:spcPct val="100000"/>
              </a:lnSpc>
              <a:spcBef>
                <a:spcPts val="799"/>
              </a:spcBef>
              <a:buClr>
                <a:srgbClr val="44546a"/>
              </a:buClr>
              <a:buFont typeface="Arial"/>
              <a:buChar char="■"/>
            </a:pPr>
            <a:r>
              <a:rPr b="0" lang="ca-ES" sz="1470" spc="-1" strike="noStrike">
                <a:solidFill>
                  <a:srgbClr val="000000"/>
                </a:solidFill>
                <a:latin typeface="Arial"/>
                <a:ea typeface="Open Sans Light"/>
              </a:rPr>
              <a:t>Falta de información histórica.</a:t>
            </a:r>
            <a:endParaRPr b="0" lang="ca-ES" sz="1470" spc="-1" strike="noStrike">
              <a:latin typeface="Arial"/>
            </a:endParaRPr>
          </a:p>
          <a:p>
            <a:pPr lvl="2" marL="1828800" indent="-423000">
              <a:lnSpc>
                <a:spcPct val="100000"/>
              </a:lnSpc>
              <a:spcBef>
                <a:spcPts val="799"/>
              </a:spcBef>
              <a:buClr>
                <a:srgbClr val="44546a"/>
              </a:buClr>
              <a:buFont typeface="Arial"/>
              <a:buChar char="■"/>
            </a:pPr>
            <a:r>
              <a:rPr b="0" lang="ca-ES" sz="1470" spc="-1" strike="noStrike">
                <a:solidFill>
                  <a:srgbClr val="000000"/>
                </a:solidFill>
                <a:latin typeface="Arial"/>
                <a:ea typeface="Open Sans Light"/>
              </a:rPr>
              <a:t>Falta de herramientas productivas integradas para el usuario final.</a:t>
            </a:r>
            <a:endParaRPr b="0" lang="ca-ES" sz="1470" spc="-1" strike="noStrike">
              <a:latin typeface="Arial"/>
            </a:endParaRPr>
          </a:p>
          <a:p>
            <a:pPr lvl="2" marL="1828800" indent="-423000">
              <a:lnSpc>
                <a:spcPct val="100000"/>
              </a:lnSpc>
              <a:spcBef>
                <a:spcPts val="799"/>
              </a:spcBef>
              <a:buClr>
                <a:srgbClr val="44546a"/>
              </a:buClr>
              <a:buFont typeface="Arial"/>
              <a:buChar char="■"/>
            </a:pPr>
            <a:r>
              <a:rPr b="0" lang="ca-ES" sz="1470" spc="-1" strike="noStrike">
                <a:solidFill>
                  <a:srgbClr val="000000"/>
                </a:solidFill>
                <a:latin typeface="Arial"/>
                <a:ea typeface="Open Sans Light"/>
              </a:rPr>
              <a:t>Mayor necesidad de ayuda mecanizada a la toma de decisiones.</a:t>
            </a:r>
            <a:endParaRPr b="0" lang="ca-ES" sz="1470" spc="-1" strike="noStrike">
              <a:latin typeface="Arial"/>
            </a:endParaRPr>
          </a:p>
          <a:p>
            <a:pPr lvl="2" marL="1828800" indent="-423000">
              <a:lnSpc>
                <a:spcPct val="100000"/>
              </a:lnSpc>
              <a:spcBef>
                <a:spcPts val="799"/>
              </a:spcBef>
              <a:buClr>
                <a:srgbClr val="44546a"/>
              </a:buClr>
              <a:buFont typeface="Arial"/>
              <a:buChar char="■"/>
            </a:pPr>
            <a:r>
              <a:rPr b="0" lang="ca-ES" sz="1470" spc="-1" strike="noStrike">
                <a:solidFill>
                  <a:srgbClr val="000000"/>
                </a:solidFill>
                <a:latin typeface="Arial"/>
                <a:ea typeface="Open Sans Light"/>
              </a:rPr>
              <a:t>Proliferación de aplicaciones de usuarios finales costosas, desintegradas, etc.</a:t>
            </a:r>
            <a:endParaRPr b="0" lang="ca-ES" sz="1470" spc="-1" strike="noStrike">
              <a:latin typeface="Arial"/>
            </a:endParaRPr>
          </a:p>
          <a:p>
            <a:pPr lvl="1" marL="1219320" indent="-423000">
              <a:lnSpc>
                <a:spcPct val="100000"/>
              </a:lnSpc>
              <a:spcBef>
                <a:spcPts val="799"/>
              </a:spcBef>
              <a:buClr>
                <a:srgbClr val="44546a"/>
              </a:buClr>
              <a:buFont typeface="Arial"/>
              <a:buChar char="○"/>
            </a:pPr>
            <a:r>
              <a:rPr b="0" lang="ca-ES" sz="1470" spc="-1" strike="noStrike">
                <a:solidFill>
                  <a:srgbClr val="000000"/>
                </a:solidFill>
                <a:latin typeface="Arial"/>
                <a:ea typeface="Open Sans Light"/>
              </a:rPr>
              <a:t>CARENCIAS DE LOS SISTEMAS OPERACIONALES:</a:t>
            </a:r>
            <a:endParaRPr b="0" lang="ca-ES" sz="1470" spc="-1" strike="noStrike">
              <a:latin typeface="Arial"/>
            </a:endParaRPr>
          </a:p>
          <a:p>
            <a:pPr lvl="2" marL="1828800" indent="-423000">
              <a:lnSpc>
                <a:spcPct val="100000"/>
              </a:lnSpc>
              <a:spcBef>
                <a:spcPts val="799"/>
              </a:spcBef>
              <a:buClr>
                <a:srgbClr val="44546a"/>
              </a:buClr>
              <a:buFont typeface="Arial"/>
              <a:buChar char="■"/>
            </a:pPr>
            <a:r>
              <a:rPr b="0" lang="ca-ES" sz="1470" spc="-1" strike="noStrike">
                <a:solidFill>
                  <a:srgbClr val="000000"/>
                </a:solidFill>
                <a:latin typeface="Arial"/>
                <a:ea typeface="Open Sans Light"/>
              </a:rPr>
              <a:t>Limitada disponibilidad para “jugar” con los datos.</a:t>
            </a:r>
            <a:endParaRPr b="0" lang="ca-ES" sz="1470" spc="-1" strike="noStrike">
              <a:latin typeface="Arial"/>
            </a:endParaRPr>
          </a:p>
          <a:p>
            <a:pPr lvl="2" marL="1828800" indent="-423000">
              <a:lnSpc>
                <a:spcPct val="100000"/>
              </a:lnSpc>
              <a:spcBef>
                <a:spcPts val="799"/>
              </a:spcBef>
              <a:buClr>
                <a:srgbClr val="44546a"/>
              </a:buClr>
              <a:buFont typeface="Arial"/>
              <a:buChar char="■"/>
            </a:pPr>
            <a:r>
              <a:rPr b="0" lang="ca-ES" sz="1470" spc="-1" strike="noStrike">
                <a:solidFill>
                  <a:srgbClr val="000000"/>
                </a:solidFill>
                <a:latin typeface="Arial"/>
                <a:ea typeface="Open Sans Light"/>
              </a:rPr>
              <a:t>Inconsistencia en la información por falta de integración.</a:t>
            </a:r>
            <a:endParaRPr b="0" lang="ca-ES" sz="1470" spc="-1" strike="noStrike">
              <a:latin typeface="Arial"/>
            </a:endParaRPr>
          </a:p>
          <a:p>
            <a:pPr lvl="2" marL="1828800" indent="-423000">
              <a:lnSpc>
                <a:spcPct val="100000"/>
              </a:lnSpc>
              <a:spcBef>
                <a:spcPts val="799"/>
              </a:spcBef>
              <a:buClr>
                <a:srgbClr val="44546a"/>
              </a:buClr>
              <a:buFont typeface="Arial"/>
              <a:buChar char="■"/>
            </a:pPr>
            <a:r>
              <a:rPr b="0" lang="ca-ES" sz="1470" spc="-1" strike="noStrike">
                <a:solidFill>
                  <a:srgbClr val="000000"/>
                </a:solidFill>
                <a:latin typeface="Arial"/>
                <a:ea typeface="Open Sans Light"/>
              </a:rPr>
              <a:t>Orientados a la operativa diaria.</a:t>
            </a:r>
            <a:endParaRPr b="0" lang="ca-ES" sz="1470" spc="-1" strike="noStrike">
              <a:latin typeface="Arial"/>
            </a:endParaRPr>
          </a:p>
          <a:p>
            <a:pPr lvl="2" marL="1828800" indent="-423000">
              <a:lnSpc>
                <a:spcPct val="100000"/>
              </a:lnSpc>
              <a:spcBef>
                <a:spcPts val="799"/>
              </a:spcBef>
              <a:buClr>
                <a:srgbClr val="44546a"/>
              </a:buClr>
              <a:buFont typeface="Arial"/>
              <a:buChar char="■"/>
            </a:pPr>
            <a:r>
              <a:rPr b="0" lang="ca-ES" sz="1470" spc="-1" strike="noStrike">
                <a:solidFill>
                  <a:srgbClr val="000000"/>
                </a:solidFill>
                <a:latin typeface="Arial"/>
                <a:ea typeface="Open Sans Light"/>
              </a:rPr>
              <a:t>No flexibles.</a:t>
            </a:r>
            <a:endParaRPr b="0" lang="ca-ES" sz="1470" spc="-1" strike="noStrike">
              <a:latin typeface="Arial"/>
            </a:endParaRPr>
          </a:p>
          <a:p>
            <a:pPr lvl="1" marL="1219320" indent="-423000">
              <a:lnSpc>
                <a:spcPct val="100000"/>
              </a:lnSpc>
              <a:spcBef>
                <a:spcPts val="799"/>
              </a:spcBef>
              <a:buClr>
                <a:srgbClr val="44546a"/>
              </a:buClr>
              <a:buFont typeface="Arial"/>
              <a:buChar char="○"/>
            </a:pPr>
            <a:r>
              <a:rPr b="0" lang="ca-ES" sz="1470" spc="-1" strike="noStrike">
                <a:solidFill>
                  <a:srgbClr val="000000"/>
                </a:solidFill>
                <a:latin typeface="Arial"/>
                <a:ea typeface="Open Sans Light"/>
              </a:rPr>
              <a:t>CARENCIAS DE LOS CENTROS DE INFORMACIÓN TRADICIONALES:</a:t>
            </a:r>
            <a:endParaRPr b="0" lang="ca-ES" sz="1470" spc="-1" strike="noStrike">
              <a:latin typeface="Arial"/>
            </a:endParaRPr>
          </a:p>
          <a:p>
            <a:pPr lvl="2" marL="1828800" indent="-423000">
              <a:lnSpc>
                <a:spcPct val="100000"/>
              </a:lnSpc>
              <a:spcBef>
                <a:spcPts val="799"/>
              </a:spcBef>
              <a:buClr>
                <a:srgbClr val="44546a"/>
              </a:buClr>
              <a:buFont typeface="Arial"/>
              <a:buChar char="■"/>
            </a:pPr>
            <a:r>
              <a:rPr b="0" lang="ca-ES" sz="1470" spc="-1" strike="noStrike">
                <a:solidFill>
                  <a:srgbClr val="000000"/>
                </a:solidFill>
                <a:latin typeface="Arial"/>
                <a:ea typeface="Open Sans Light"/>
              </a:rPr>
              <a:t>Costosos.</a:t>
            </a:r>
            <a:endParaRPr b="0" lang="ca-ES" sz="1470" spc="-1" strike="noStrike">
              <a:latin typeface="Arial"/>
            </a:endParaRPr>
          </a:p>
          <a:p>
            <a:pPr lvl="2" marL="1828800" indent="-423000">
              <a:lnSpc>
                <a:spcPct val="100000"/>
              </a:lnSpc>
              <a:spcBef>
                <a:spcPts val="799"/>
              </a:spcBef>
              <a:buClr>
                <a:srgbClr val="44546a"/>
              </a:buClr>
              <a:buFont typeface="Arial"/>
              <a:buChar char="■"/>
            </a:pPr>
            <a:r>
              <a:rPr b="0" lang="ca-ES" sz="1470" spc="-1" strike="noStrike">
                <a:solidFill>
                  <a:srgbClr val="000000"/>
                </a:solidFill>
                <a:latin typeface="Arial"/>
                <a:ea typeface="Open Sans Light"/>
              </a:rPr>
              <a:t>Datos redundantes.</a:t>
            </a:r>
            <a:endParaRPr b="0" lang="ca-ES" sz="1470" spc="-1" strike="noStrike">
              <a:latin typeface="Arial"/>
            </a:endParaRPr>
          </a:p>
          <a:p>
            <a:pPr lvl="2" marL="1828800" indent="-423000">
              <a:lnSpc>
                <a:spcPct val="100000"/>
              </a:lnSpc>
              <a:spcBef>
                <a:spcPts val="799"/>
              </a:spcBef>
              <a:buClr>
                <a:srgbClr val="44546a"/>
              </a:buClr>
              <a:buFont typeface="Arial"/>
              <a:buChar char="■"/>
            </a:pPr>
            <a:r>
              <a:rPr b="0" lang="ca-ES" sz="1470" spc="-1" strike="noStrike">
                <a:solidFill>
                  <a:srgbClr val="000000"/>
                </a:solidFill>
                <a:latin typeface="Arial"/>
                <a:ea typeface="Open Sans Light"/>
              </a:rPr>
              <a:t>Dispersión de la información.</a:t>
            </a:r>
            <a:endParaRPr b="0" lang="ca-ES" sz="1470" spc="-1" strike="noStrike">
              <a:latin typeface="Arial"/>
            </a:endParaRPr>
          </a:p>
          <a:p>
            <a:pPr lvl="2" marL="1828800" indent="-423000">
              <a:lnSpc>
                <a:spcPct val="100000"/>
              </a:lnSpc>
              <a:spcBef>
                <a:spcPts val="799"/>
              </a:spcBef>
              <a:buClr>
                <a:srgbClr val="44546a"/>
              </a:buClr>
              <a:buFont typeface="Arial"/>
              <a:buChar char="■"/>
            </a:pPr>
            <a:r>
              <a:rPr b="0" lang="ca-ES" sz="1470" spc="-1" strike="noStrike">
                <a:solidFill>
                  <a:srgbClr val="000000"/>
                </a:solidFill>
                <a:latin typeface="Arial"/>
                <a:ea typeface="Open Sans Light"/>
              </a:rPr>
              <a:t>Falta de visión global de la información corporativa.</a:t>
            </a:r>
            <a:endParaRPr b="0" lang="ca-ES" sz="1470" spc="-1" strike="noStrike">
              <a:latin typeface="Arial"/>
            </a:endParaRPr>
          </a:p>
          <a:p>
            <a:pPr lvl="2" marL="1828800" indent="-423000">
              <a:lnSpc>
                <a:spcPct val="100000"/>
              </a:lnSpc>
              <a:spcBef>
                <a:spcPts val="799"/>
              </a:spcBef>
              <a:buClr>
                <a:srgbClr val="44546a"/>
              </a:buClr>
              <a:buFont typeface="Arial"/>
              <a:buChar char="■"/>
            </a:pPr>
            <a:r>
              <a:rPr b="0" lang="ca-ES" sz="1470" spc="-1" strike="noStrike">
                <a:solidFill>
                  <a:srgbClr val="000000"/>
                </a:solidFill>
                <a:latin typeface="Arial"/>
                <a:ea typeface="Open Sans Light"/>
              </a:rPr>
              <a:t>Escasa Fiabilidad (cadena de calidad). AUSENCIA DE CREDIBILIDAD DE LOS DATOS</a:t>
            </a:r>
            <a:r>
              <a:rPr b="0" lang="ca-ES" sz="1870" spc="-1" strike="noStrike">
                <a:solidFill>
                  <a:srgbClr val="000000"/>
                </a:solidFill>
                <a:latin typeface="Arial"/>
                <a:ea typeface="Arial"/>
              </a:rPr>
              <a:t>.</a:t>
            </a:r>
            <a:endParaRPr b="0" lang="ca-ES" sz="1870" spc="-1" strike="noStrike">
              <a:latin typeface="Arial"/>
            </a:endParaRPr>
          </a:p>
        </p:txBody>
      </p:sp>
      <p:pic>
        <p:nvPicPr>
          <p:cNvPr id="282" name="Imagen 7" descr=""/>
          <p:cNvPicPr/>
          <p:nvPr/>
        </p:nvPicPr>
        <p:blipFill>
          <a:blip r:embed="rId1"/>
          <a:stretch/>
        </p:blipFill>
        <p:spPr>
          <a:xfrm>
            <a:off x="0" y="222480"/>
            <a:ext cx="9000720" cy="1076040"/>
          </a:xfrm>
          <a:prstGeom prst="rect">
            <a:avLst/>
          </a:prstGeom>
          <a:ln>
            <a:noFill/>
          </a:ln>
        </p:spPr>
      </p:pic>
      <p:sp>
        <p:nvSpPr>
          <p:cNvPr id="283" name="CustomShape 2"/>
          <p:cNvSpPr/>
          <p:nvPr/>
        </p:nvSpPr>
        <p:spPr>
          <a:xfrm>
            <a:off x="10440" y="294120"/>
            <a:ext cx="5396400" cy="1369440"/>
          </a:xfrm>
          <a:prstGeom prst="rect">
            <a:avLst/>
          </a:prstGeom>
          <a:noFill/>
          <a:ln>
            <a:noFill/>
          </a:ln>
        </p:spPr>
        <p:style>
          <a:lnRef idx="0"/>
          <a:fillRef idx="0"/>
          <a:effectRef idx="0"/>
          <a:fontRef idx="minor"/>
        </p:style>
        <p:txBody>
          <a:bodyPr lIns="90000" rIns="90000" tIns="45000" bIns="45000"/>
          <a:p>
            <a:pPr algn="ctr">
              <a:lnSpc>
                <a:spcPct val="100000"/>
              </a:lnSpc>
            </a:pPr>
            <a:r>
              <a:rPr b="1" lang="ca-ES" sz="2800" spc="-1" strike="noStrike">
                <a:solidFill>
                  <a:srgbClr val="ffffff"/>
                </a:solidFill>
                <a:latin typeface="Calibri"/>
              </a:rPr>
              <a:t>DEFICIENCIAS EN LOS SISTEMAS DE INFORMACIÓN</a:t>
            </a:r>
            <a:endParaRPr b="0" lang="ca-ES" sz="2800" spc="-1" strike="noStrike">
              <a:latin typeface="Arial"/>
            </a:endParaRPr>
          </a:p>
        </p:txBody>
      </p:sp>
    </p:spTree>
  </p:cSld>
  <p:timing>
    <p:tnLst>
      <p:par>
        <p:cTn id="35" dur="indefinite" restart="never" nodeType="tmRoot">
          <p:childTnLst>
            <p:seq>
              <p:cTn id="36" dur="indefinite"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4" name="CustomShape 1"/>
          <p:cNvSpPr/>
          <p:nvPr/>
        </p:nvSpPr>
        <p:spPr>
          <a:xfrm>
            <a:off x="8561520" y="664920"/>
            <a:ext cx="1925280" cy="225720"/>
          </a:xfrm>
          <a:prstGeom prst="rect">
            <a:avLst/>
          </a:prstGeom>
          <a:noFill/>
          <a:ln>
            <a:noFill/>
          </a:ln>
        </p:spPr>
        <p:style>
          <a:lnRef idx="0"/>
          <a:fillRef idx="0"/>
          <a:effectRef idx="0"/>
          <a:fontRef idx="minor"/>
        </p:style>
        <p:txBody>
          <a:bodyPr lIns="0" rIns="0" tIns="0" bIns="0"/>
          <a:p>
            <a:pPr algn="r">
              <a:lnSpc>
                <a:spcPct val="115000"/>
              </a:lnSpc>
            </a:pPr>
            <a:r>
              <a:rPr b="0" lang="ca-ES" sz="1200" spc="-1" strike="noStrike">
                <a:solidFill>
                  <a:srgbClr val="666666"/>
                </a:solidFill>
                <a:latin typeface="Open Sans Light"/>
                <a:ea typeface="Open Sans Light"/>
              </a:rPr>
              <a:t>#SmartMarketingCV</a:t>
            </a:r>
            <a:endParaRPr b="0" lang="ca-ES" sz="1200" spc="-1" strike="noStrike">
              <a:latin typeface="Arial"/>
            </a:endParaRPr>
          </a:p>
        </p:txBody>
      </p:sp>
      <p:pic>
        <p:nvPicPr>
          <p:cNvPr id="285" name="Google Shape;1814;p68" descr=""/>
          <p:cNvPicPr/>
          <p:nvPr/>
        </p:nvPicPr>
        <p:blipFill>
          <a:blip r:embed="rId1"/>
          <a:stretch/>
        </p:blipFill>
        <p:spPr>
          <a:xfrm>
            <a:off x="10665000" y="530280"/>
            <a:ext cx="448560" cy="444240"/>
          </a:xfrm>
          <a:prstGeom prst="rect">
            <a:avLst/>
          </a:prstGeom>
          <a:ln>
            <a:noFill/>
          </a:ln>
        </p:spPr>
      </p:pic>
      <p:sp>
        <p:nvSpPr>
          <p:cNvPr id="286" name="CustomShape 2"/>
          <p:cNvSpPr/>
          <p:nvPr/>
        </p:nvSpPr>
        <p:spPr>
          <a:xfrm>
            <a:off x="11062800" y="566640"/>
            <a:ext cx="564840" cy="225720"/>
          </a:xfrm>
          <a:prstGeom prst="rect">
            <a:avLst/>
          </a:prstGeom>
          <a:noFill/>
          <a:ln>
            <a:noFill/>
          </a:ln>
        </p:spPr>
        <p:style>
          <a:lnRef idx="0"/>
          <a:fillRef idx="0"/>
          <a:effectRef idx="0"/>
          <a:fontRef idx="minor"/>
        </p:style>
        <p:txBody>
          <a:bodyPr lIns="0" rIns="0" tIns="0" bIns="0"/>
          <a:p>
            <a:pPr algn="r">
              <a:lnSpc>
                <a:spcPct val="115000"/>
              </a:lnSpc>
            </a:pPr>
            <a:r>
              <a:rPr b="0" lang="ca-ES" sz="2400" spc="-1" strike="noStrike">
                <a:solidFill>
                  <a:srgbClr val="666666"/>
                </a:solidFill>
                <a:latin typeface="Open Sans Light"/>
                <a:ea typeface="Open Sans Light"/>
              </a:rPr>
              <a:t>04</a:t>
            </a:r>
            <a:endParaRPr b="0" lang="ca-ES" sz="2400" spc="-1" strike="noStrike">
              <a:latin typeface="Arial"/>
            </a:endParaRPr>
          </a:p>
        </p:txBody>
      </p:sp>
      <p:sp>
        <p:nvSpPr>
          <p:cNvPr id="287" name="CustomShape 3"/>
          <p:cNvSpPr/>
          <p:nvPr/>
        </p:nvSpPr>
        <p:spPr>
          <a:xfrm>
            <a:off x="177120" y="1235520"/>
            <a:ext cx="11952360" cy="6516000"/>
          </a:xfrm>
          <a:prstGeom prst="rect">
            <a:avLst/>
          </a:prstGeom>
          <a:noFill/>
          <a:ln>
            <a:noFill/>
          </a:ln>
        </p:spPr>
        <p:style>
          <a:lnRef idx="0"/>
          <a:fillRef idx="0"/>
          <a:effectRef idx="0"/>
          <a:fontRef idx="minor"/>
        </p:style>
        <p:txBody>
          <a:bodyPr lIns="122040" rIns="122040" tIns="122040" bIns="122040"/>
          <a:p>
            <a:pPr lvl="1" marL="1219320" indent="-423000">
              <a:lnSpc>
                <a:spcPct val="100000"/>
              </a:lnSpc>
              <a:spcBef>
                <a:spcPts val="799"/>
              </a:spcBef>
              <a:buClr>
                <a:srgbClr val="44546a"/>
              </a:buClr>
              <a:buFont typeface="Arial"/>
              <a:buChar char="○"/>
            </a:pPr>
            <a:r>
              <a:rPr b="0" lang="ca-ES" sz="1400" spc="-1" strike="noStrike">
                <a:solidFill>
                  <a:srgbClr val="000000"/>
                </a:solidFill>
                <a:latin typeface="Arial"/>
                <a:ea typeface="Open Sans Light"/>
              </a:rPr>
              <a:t>Bajada de precios del hardware (ley de Moore):</a:t>
            </a:r>
            <a:endParaRPr b="0" lang="ca-ES" sz="1400" spc="-1" strike="noStrike">
              <a:latin typeface="Arial"/>
            </a:endParaRPr>
          </a:p>
          <a:p>
            <a:pPr lvl="2" marL="1828800" indent="-423000">
              <a:lnSpc>
                <a:spcPct val="100000"/>
              </a:lnSpc>
              <a:spcBef>
                <a:spcPts val="799"/>
              </a:spcBef>
              <a:buClr>
                <a:srgbClr val="44546a"/>
              </a:buClr>
              <a:buFont typeface="Arial"/>
              <a:buChar char="■"/>
            </a:pPr>
            <a:r>
              <a:rPr b="0" lang="ca-ES" sz="1400" spc="-1" strike="noStrike">
                <a:solidFill>
                  <a:srgbClr val="000000"/>
                </a:solidFill>
                <a:latin typeface="Arial"/>
                <a:ea typeface="Open Sans Light"/>
              </a:rPr>
              <a:t>Dispositivos de almacenamientos inmensos (terabytes) y menos costosos.</a:t>
            </a:r>
            <a:endParaRPr b="0" lang="ca-ES" sz="1400" spc="-1" strike="noStrike">
              <a:latin typeface="Arial"/>
            </a:endParaRPr>
          </a:p>
          <a:p>
            <a:pPr lvl="2" marL="1828800" indent="-423000">
              <a:lnSpc>
                <a:spcPct val="100000"/>
              </a:lnSpc>
              <a:spcBef>
                <a:spcPts val="799"/>
              </a:spcBef>
              <a:buClr>
                <a:srgbClr val="44546a"/>
              </a:buClr>
              <a:buFont typeface="Arial"/>
              <a:buChar char="■"/>
            </a:pPr>
            <a:r>
              <a:rPr b="0" lang="ca-ES" sz="1400" spc="-1" strike="noStrike">
                <a:solidFill>
                  <a:srgbClr val="000000"/>
                </a:solidFill>
                <a:latin typeface="Arial"/>
                <a:ea typeface="Open Sans Light"/>
              </a:rPr>
              <a:t>Conexiones BUS/SCSI más rápidos.</a:t>
            </a:r>
            <a:endParaRPr b="0" lang="ca-ES" sz="1400" spc="-1" strike="noStrike">
              <a:latin typeface="Arial"/>
            </a:endParaRPr>
          </a:p>
          <a:p>
            <a:pPr lvl="2" marL="1828800" indent="-423000">
              <a:lnSpc>
                <a:spcPct val="100000"/>
              </a:lnSpc>
              <a:spcBef>
                <a:spcPts val="799"/>
              </a:spcBef>
              <a:buClr>
                <a:srgbClr val="44546a"/>
              </a:buClr>
              <a:buFont typeface="Arial"/>
              <a:buChar char="■"/>
            </a:pPr>
            <a:r>
              <a:rPr b="0" lang="ca-ES" sz="1400" spc="-1" strike="noStrike">
                <a:solidFill>
                  <a:srgbClr val="000000"/>
                </a:solidFill>
                <a:latin typeface="Arial"/>
                <a:ea typeface="Open Sans Light"/>
              </a:rPr>
              <a:t>Memoria en los chips.</a:t>
            </a:r>
            <a:endParaRPr b="0" lang="ca-ES" sz="1400" spc="-1" strike="noStrike">
              <a:latin typeface="Arial"/>
            </a:endParaRPr>
          </a:p>
          <a:p>
            <a:pPr lvl="1" marL="1219320" indent="-423000">
              <a:lnSpc>
                <a:spcPct val="100000"/>
              </a:lnSpc>
              <a:spcBef>
                <a:spcPts val="799"/>
              </a:spcBef>
              <a:buClr>
                <a:srgbClr val="44546a"/>
              </a:buClr>
              <a:buFont typeface="Arial"/>
              <a:buChar char="○"/>
            </a:pPr>
            <a:r>
              <a:rPr b="0" lang="ca-ES" sz="1400" spc="-1" strike="noStrike">
                <a:solidFill>
                  <a:srgbClr val="000000"/>
                </a:solidFill>
                <a:latin typeface="Arial"/>
                <a:ea typeface="Open Sans Light"/>
              </a:rPr>
              <a:t>Ampliación del poder del PC:</a:t>
            </a:r>
            <a:endParaRPr b="0" lang="ca-ES" sz="1400" spc="-1" strike="noStrike">
              <a:latin typeface="Arial"/>
            </a:endParaRPr>
          </a:p>
          <a:p>
            <a:pPr lvl="2" marL="1828800" indent="-423000">
              <a:lnSpc>
                <a:spcPct val="100000"/>
              </a:lnSpc>
              <a:spcBef>
                <a:spcPts val="799"/>
              </a:spcBef>
              <a:buClr>
                <a:srgbClr val="44546a"/>
              </a:buClr>
              <a:buFont typeface="Arial"/>
              <a:buChar char="■"/>
            </a:pPr>
            <a:r>
              <a:rPr b="0" lang="ca-ES" sz="1400" spc="-1" strike="noStrike">
                <a:solidFill>
                  <a:srgbClr val="000000"/>
                </a:solidFill>
                <a:latin typeface="Arial"/>
                <a:ea typeface="Open Sans Light"/>
              </a:rPr>
              <a:t>Foco principal de las aplicaciones. C/S, distribuidas.</a:t>
            </a:r>
            <a:endParaRPr b="0" lang="ca-ES" sz="1400" spc="-1" strike="noStrike">
              <a:latin typeface="Arial"/>
            </a:endParaRPr>
          </a:p>
          <a:p>
            <a:pPr lvl="2" marL="1828800" indent="-423000">
              <a:lnSpc>
                <a:spcPct val="100000"/>
              </a:lnSpc>
              <a:spcBef>
                <a:spcPts val="799"/>
              </a:spcBef>
              <a:buClr>
                <a:srgbClr val="44546a"/>
              </a:buClr>
              <a:buFont typeface="Arial"/>
              <a:buChar char="■"/>
            </a:pPr>
            <a:r>
              <a:rPr b="0" lang="ca-ES" sz="1400" spc="-1" strike="noStrike">
                <a:solidFill>
                  <a:srgbClr val="000000"/>
                </a:solidFill>
                <a:latin typeface="Arial"/>
                <a:ea typeface="Open Sans Light"/>
              </a:rPr>
              <a:t>Capacidad de ejecutar herramientas de análisis, multidimensional de alta calidad gráfica.</a:t>
            </a:r>
            <a:endParaRPr b="0" lang="ca-ES" sz="1400" spc="-1" strike="noStrike">
              <a:latin typeface="Arial"/>
            </a:endParaRPr>
          </a:p>
          <a:p>
            <a:pPr lvl="1" marL="1219320" indent="-423000">
              <a:lnSpc>
                <a:spcPct val="100000"/>
              </a:lnSpc>
              <a:spcBef>
                <a:spcPts val="799"/>
              </a:spcBef>
              <a:buClr>
                <a:srgbClr val="44546a"/>
              </a:buClr>
              <a:buFont typeface="Arial"/>
              <a:buChar char="○"/>
            </a:pPr>
            <a:r>
              <a:rPr b="0" lang="ca-ES" sz="1400" spc="-1" strike="noStrike">
                <a:solidFill>
                  <a:srgbClr val="000000"/>
                </a:solidFill>
                <a:latin typeface="Arial"/>
                <a:ea typeface="Open Sans Light"/>
              </a:rPr>
              <a:t>Desarrollo en los servidores.</a:t>
            </a:r>
            <a:endParaRPr b="0" lang="ca-ES" sz="1400" spc="-1" strike="noStrike">
              <a:latin typeface="Arial"/>
            </a:endParaRPr>
          </a:p>
          <a:p>
            <a:pPr lvl="2" marL="1828800" indent="-423000">
              <a:lnSpc>
                <a:spcPct val="100000"/>
              </a:lnSpc>
              <a:spcBef>
                <a:spcPts val="799"/>
              </a:spcBef>
              <a:buClr>
                <a:srgbClr val="44546a"/>
              </a:buClr>
              <a:buFont typeface="Arial"/>
              <a:buChar char="■"/>
            </a:pPr>
            <a:r>
              <a:rPr b="0" lang="ca-ES" sz="1400" spc="-1" strike="noStrike">
                <a:solidFill>
                  <a:srgbClr val="000000"/>
                </a:solidFill>
                <a:latin typeface="Arial"/>
                <a:ea typeface="Open Sans Light"/>
              </a:rPr>
              <a:t>Soporte a los procesos distribuidos.</a:t>
            </a:r>
            <a:endParaRPr b="0" lang="ca-ES" sz="1400" spc="-1" strike="noStrike">
              <a:latin typeface="Arial"/>
            </a:endParaRPr>
          </a:p>
          <a:p>
            <a:pPr lvl="2" marL="1828800" indent="-423000">
              <a:lnSpc>
                <a:spcPct val="100000"/>
              </a:lnSpc>
              <a:spcBef>
                <a:spcPts val="799"/>
              </a:spcBef>
              <a:buClr>
                <a:srgbClr val="44546a"/>
              </a:buClr>
              <a:buFont typeface="Arial"/>
              <a:buChar char="■"/>
            </a:pPr>
            <a:r>
              <a:rPr b="0" lang="ca-ES" sz="1400" spc="-1" strike="noStrike">
                <a:solidFill>
                  <a:srgbClr val="000000"/>
                </a:solidFill>
                <a:latin typeface="Arial"/>
                <a:ea typeface="Open Sans Light"/>
              </a:rPr>
              <a:t>Accesible en los S.O (nuevas tecnologías):</a:t>
            </a:r>
            <a:endParaRPr b="0" lang="ca-ES" sz="1400" spc="-1" strike="noStrike">
              <a:latin typeface="Arial"/>
            </a:endParaRPr>
          </a:p>
          <a:p>
            <a:pPr lvl="3" marL="2438280" indent="-423000">
              <a:lnSpc>
                <a:spcPct val="100000"/>
              </a:lnSpc>
              <a:spcBef>
                <a:spcPts val="799"/>
              </a:spcBef>
              <a:buClr>
                <a:srgbClr val="44546a"/>
              </a:buClr>
              <a:buFont typeface="Arial"/>
              <a:buChar char="●"/>
            </a:pPr>
            <a:r>
              <a:rPr b="0" lang="ca-ES" sz="1400" spc="-1" strike="noStrike">
                <a:solidFill>
                  <a:srgbClr val="000000"/>
                </a:solidFill>
                <a:latin typeface="Arial"/>
                <a:ea typeface="Open Sans Light"/>
              </a:rPr>
              <a:t>Memoria Virtual.</a:t>
            </a:r>
            <a:endParaRPr b="0" lang="ca-ES" sz="1400" spc="-1" strike="noStrike">
              <a:latin typeface="Arial"/>
            </a:endParaRPr>
          </a:p>
          <a:p>
            <a:pPr lvl="3" marL="2438280" indent="-423000">
              <a:lnSpc>
                <a:spcPct val="100000"/>
              </a:lnSpc>
              <a:spcBef>
                <a:spcPts val="799"/>
              </a:spcBef>
              <a:buClr>
                <a:srgbClr val="44546a"/>
              </a:buClr>
              <a:buFont typeface="Arial"/>
              <a:buChar char="●"/>
            </a:pPr>
            <a:r>
              <a:rPr b="0" lang="ca-ES" sz="1400" spc="-1" strike="noStrike">
                <a:solidFill>
                  <a:srgbClr val="000000"/>
                </a:solidFill>
                <a:latin typeface="Arial"/>
                <a:ea typeface="Open Sans Light"/>
              </a:rPr>
              <a:t>MultiTasking.</a:t>
            </a:r>
            <a:endParaRPr b="0" lang="ca-ES" sz="1400" spc="-1" strike="noStrike">
              <a:latin typeface="Arial"/>
            </a:endParaRPr>
          </a:p>
          <a:p>
            <a:pPr lvl="3" marL="2438280" indent="-423000">
              <a:lnSpc>
                <a:spcPct val="100000"/>
              </a:lnSpc>
              <a:spcBef>
                <a:spcPts val="799"/>
              </a:spcBef>
              <a:buClr>
                <a:srgbClr val="44546a"/>
              </a:buClr>
              <a:buFont typeface="Arial"/>
              <a:buChar char="●"/>
            </a:pPr>
            <a:r>
              <a:rPr b="0" lang="ca-ES" sz="1400" spc="-1" strike="noStrike">
                <a:solidFill>
                  <a:srgbClr val="000000"/>
                </a:solidFill>
                <a:latin typeface="Arial"/>
                <a:ea typeface="Open Sans Light"/>
              </a:rPr>
              <a:t>Multiproceso.</a:t>
            </a:r>
            <a:endParaRPr b="0" lang="ca-ES" sz="1400" spc="-1" strike="noStrike">
              <a:latin typeface="Arial"/>
            </a:endParaRPr>
          </a:p>
          <a:p>
            <a:pPr lvl="1" marL="1219320" indent="-423000">
              <a:lnSpc>
                <a:spcPct val="100000"/>
              </a:lnSpc>
              <a:spcBef>
                <a:spcPts val="799"/>
              </a:spcBef>
              <a:buClr>
                <a:srgbClr val="44546a"/>
              </a:buClr>
              <a:buFont typeface="Arial"/>
              <a:buChar char="○"/>
            </a:pPr>
            <a:r>
              <a:rPr b="0" lang="ca-ES" sz="1400" spc="-1" strike="noStrike">
                <a:solidFill>
                  <a:srgbClr val="000000"/>
                </a:solidFill>
                <a:latin typeface="Arial"/>
                <a:ea typeface="Open Sans Light"/>
              </a:rPr>
              <a:t>Explosión de Intranets:</a:t>
            </a:r>
            <a:endParaRPr b="0" lang="ca-ES" sz="1400" spc="-1" strike="noStrike">
              <a:latin typeface="Arial"/>
            </a:endParaRPr>
          </a:p>
          <a:p>
            <a:pPr lvl="2" marL="1828800" indent="-423000">
              <a:lnSpc>
                <a:spcPct val="100000"/>
              </a:lnSpc>
              <a:spcBef>
                <a:spcPts val="799"/>
              </a:spcBef>
              <a:buClr>
                <a:srgbClr val="44546a"/>
              </a:buClr>
              <a:buFont typeface="Arial"/>
              <a:buChar char="■"/>
            </a:pPr>
            <a:r>
              <a:rPr b="0" lang="ca-ES" sz="1400" spc="-1" strike="noStrike">
                <a:solidFill>
                  <a:srgbClr val="000000"/>
                </a:solidFill>
                <a:latin typeface="Arial"/>
                <a:ea typeface="Open Sans Light"/>
              </a:rPr>
              <a:t>Entornos abiertos, redes privadas y publicas </a:t>
            </a:r>
            <a:r>
              <a:rPr b="0" lang="ca-ES" sz="1400" spc="-1" strike="noStrike">
                <a:solidFill>
                  <a:srgbClr val="000000"/>
                </a:solidFill>
                <a:latin typeface="Wingdings"/>
                <a:ea typeface="Open Sans Light"/>
              </a:rPr>
              <a:t></a:t>
            </a:r>
            <a:r>
              <a:rPr b="0" lang="ca-ES" sz="1400" spc="-1" strike="noStrike">
                <a:solidFill>
                  <a:srgbClr val="000000"/>
                </a:solidFill>
                <a:latin typeface="Arial"/>
                <a:ea typeface="Open Sans Light"/>
              </a:rPr>
              <a:t> Eliminación de replicaciones.</a:t>
            </a:r>
            <a:endParaRPr b="0" lang="ca-ES" sz="1400" spc="-1" strike="noStrike">
              <a:latin typeface="Arial"/>
            </a:endParaRPr>
          </a:p>
          <a:p>
            <a:pPr lvl="2" marL="1828800" indent="-423000">
              <a:lnSpc>
                <a:spcPct val="100000"/>
              </a:lnSpc>
              <a:spcBef>
                <a:spcPts val="799"/>
              </a:spcBef>
              <a:buClr>
                <a:srgbClr val="44546a"/>
              </a:buClr>
              <a:buFont typeface="Arial"/>
              <a:buChar char="■"/>
            </a:pPr>
            <a:r>
              <a:rPr b="0" lang="ca-ES" sz="1400" spc="-1" strike="noStrike">
                <a:solidFill>
                  <a:srgbClr val="000000"/>
                </a:solidFill>
                <a:latin typeface="Arial"/>
                <a:ea typeface="Open Sans Light"/>
              </a:rPr>
              <a:t>Localización remota.</a:t>
            </a:r>
            <a:endParaRPr b="0" lang="ca-ES" sz="1400" spc="-1" strike="noStrike">
              <a:latin typeface="Arial"/>
            </a:endParaRPr>
          </a:p>
          <a:p>
            <a:pPr lvl="2" marL="1828800" indent="-423000">
              <a:lnSpc>
                <a:spcPct val="100000"/>
              </a:lnSpc>
              <a:spcBef>
                <a:spcPts val="799"/>
              </a:spcBef>
              <a:buClr>
                <a:srgbClr val="44546a"/>
              </a:buClr>
              <a:buFont typeface="Arial"/>
              <a:buChar char="■"/>
            </a:pPr>
            <a:r>
              <a:rPr b="0" lang="ca-ES" sz="1400" spc="-1" strike="noStrike">
                <a:solidFill>
                  <a:srgbClr val="000000"/>
                </a:solidFill>
                <a:latin typeface="Arial"/>
                <a:ea typeface="Open Sans Light"/>
              </a:rPr>
              <a:t>Estandarización del entorno Cliente y Middleware</a:t>
            </a:r>
            <a:r>
              <a:rPr b="0" lang="ca-ES" sz="1470" spc="-1" strike="noStrike">
                <a:solidFill>
                  <a:srgbClr val="000000"/>
                </a:solidFill>
                <a:latin typeface="Arial"/>
                <a:ea typeface="Open Sans Light"/>
              </a:rPr>
              <a:t>.</a:t>
            </a:r>
            <a:endParaRPr b="0" lang="ca-ES" sz="1470" spc="-1" strike="noStrike">
              <a:latin typeface="Arial"/>
            </a:endParaRPr>
          </a:p>
        </p:txBody>
      </p:sp>
      <p:pic>
        <p:nvPicPr>
          <p:cNvPr id="288" name="Imagen 8" descr=""/>
          <p:cNvPicPr/>
          <p:nvPr/>
        </p:nvPicPr>
        <p:blipFill>
          <a:blip r:embed="rId2"/>
          <a:stretch/>
        </p:blipFill>
        <p:spPr>
          <a:xfrm>
            <a:off x="0" y="222480"/>
            <a:ext cx="9000720" cy="1076040"/>
          </a:xfrm>
          <a:prstGeom prst="rect">
            <a:avLst/>
          </a:prstGeom>
          <a:ln>
            <a:noFill/>
          </a:ln>
        </p:spPr>
      </p:pic>
      <p:sp>
        <p:nvSpPr>
          <p:cNvPr id="289" name="CustomShape 4"/>
          <p:cNvSpPr/>
          <p:nvPr/>
        </p:nvSpPr>
        <p:spPr>
          <a:xfrm>
            <a:off x="0" y="498960"/>
            <a:ext cx="4123080" cy="942840"/>
          </a:xfrm>
          <a:prstGeom prst="rect">
            <a:avLst/>
          </a:prstGeom>
          <a:noFill/>
          <a:ln>
            <a:noFill/>
          </a:ln>
        </p:spPr>
        <p:style>
          <a:lnRef idx="0"/>
          <a:fillRef idx="0"/>
          <a:effectRef idx="0"/>
          <a:fontRef idx="minor"/>
        </p:style>
        <p:txBody>
          <a:bodyPr lIns="90000" rIns="90000" tIns="45000" bIns="45000"/>
          <a:p>
            <a:pPr algn="ctr">
              <a:lnSpc>
                <a:spcPct val="100000"/>
              </a:lnSpc>
            </a:pPr>
            <a:r>
              <a:rPr b="1" lang="ca-ES" sz="2800" spc="-1" strike="noStrike">
                <a:solidFill>
                  <a:srgbClr val="ffffff"/>
                </a:solidFill>
                <a:latin typeface="Calibri"/>
              </a:rPr>
              <a:t>FACTORES TECNOLÓGICOS</a:t>
            </a:r>
            <a:endParaRPr b="0" lang="ca-ES" sz="2800" spc="-1" strike="noStrike">
              <a:latin typeface="Arial"/>
            </a:endParaRPr>
          </a:p>
        </p:txBody>
      </p:sp>
    </p:spTree>
  </p:cSld>
  <p:timing>
    <p:tnLst>
      <p:par>
        <p:cTn id="37" dur="indefinite" restart="never" nodeType="tmRoot">
          <p:childTnLst>
            <p:seq>
              <p:cTn id="38"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91" name="Group 1"/>
          <p:cNvGrpSpPr/>
          <p:nvPr/>
        </p:nvGrpSpPr>
        <p:grpSpPr>
          <a:xfrm>
            <a:off x="-810360" y="240120"/>
            <a:ext cx="9811080" cy="1076040"/>
            <a:chOff x="-810360" y="240120"/>
            <a:chExt cx="9811080" cy="1076040"/>
          </a:xfrm>
        </p:grpSpPr>
        <p:pic>
          <p:nvPicPr>
            <p:cNvPr id="92" name="Imagen 4" descr=""/>
            <p:cNvPicPr/>
            <p:nvPr/>
          </p:nvPicPr>
          <p:blipFill>
            <a:blip r:embed="rId1"/>
            <a:stretch/>
          </p:blipFill>
          <p:spPr>
            <a:xfrm>
              <a:off x="0" y="240120"/>
              <a:ext cx="9000720" cy="1076040"/>
            </a:xfrm>
            <a:prstGeom prst="rect">
              <a:avLst/>
            </a:prstGeom>
            <a:ln>
              <a:noFill/>
            </a:ln>
          </p:spPr>
        </p:pic>
        <p:sp>
          <p:nvSpPr>
            <p:cNvPr id="93" name="CustomShape 2"/>
            <p:cNvSpPr/>
            <p:nvPr/>
          </p:nvSpPr>
          <p:spPr>
            <a:xfrm>
              <a:off x="-810360" y="516600"/>
              <a:ext cx="6967440" cy="516960"/>
            </a:xfrm>
            <a:prstGeom prst="rect">
              <a:avLst/>
            </a:prstGeom>
            <a:noFill/>
            <a:ln>
              <a:noFill/>
            </a:ln>
          </p:spPr>
          <p:style>
            <a:lnRef idx="0"/>
            <a:fillRef idx="0"/>
            <a:effectRef idx="0"/>
            <a:fontRef idx="minor"/>
          </p:style>
          <p:txBody>
            <a:bodyPr wrap="none" lIns="90000" rIns="90000" tIns="45000" bIns="45000"/>
            <a:p>
              <a:pPr algn="ctr">
                <a:lnSpc>
                  <a:spcPct val="100000"/>
                </a:lnSpc>
              </a:pPr>
              <a:r>
                <a:rPr b="1" lang="ca-ES" sz="2800" spc="-1" strike="noStrike">
                  <a:solidFill>
                    <a:srgbClr val="ffffff"/>
                  </a:solidFill>
                  <a:latin typeface="Calibri"/>
                </a:rPr>
                <a:t>¿QUÉ VEREMOS EN ESTA UNIDAD?</a:t>
              </a:r>
              <a:endParaRPr b="0" lang="ca-ES" sz="2800" spc="-1" strike="noStrike">
                <a:latin typeface="Arial"/>
              </a:endParaRPr>
            </a:p>
          </p:txBody>
        </p:sp>
      </p:grpSp>
      <p:sp>
        <p:nvSpPr>
          <p:cNvPr id="94" name="CustomShape 3"/>
          <p:cNvSpPr/>
          <p:nvPr/>
        </p:nvSpPr>
        <p:spPr>
          <a:xfrm>
            <a:off x="169200" y="1593000"/>
            <a:ext cx="7069680" cy="5851080"/>
          </a:xfrm>
          <a:prstGeom prst="rect">
            <a:avLst/>
          </a:prstGeom>
          <a:noFill/>
          <a:ln>
            <a:noFill/>
          </a:ln>
        </p:spPr>
        <p:style>
          <a:lnRef idx="0"/>
          <a:fillRef idx="0"/>
          <a:effectRef idx="0"/>
          <a:fontRef idx="minor"/>
        </p:style>
        <p:txBody>
          <a:bodyPr wrap="none" lIns="90000" rIns="90000" tIns="45000" bIns="45000"/>
          <a:p>
            <a:pPr marL="343080" indent="-342720">
              <a:lnSpc>
                <a:spcPct val="100000"/>
              </a:lnSpc>
              <a:buClr>
                <a:srgbClr val="000000"/>
              </a:buClr>
              <a:buFont typeface="StarSymbol"/>
              <a:buAutoNum type="arabicPeriod"/>
            </a:pPr>
            <a:r>
              <a:rPr b="0" lang="ca-ES" sz="1800" spc="-1" strike="noStrike">
                <a:solidFill>
                  <a:srgbClr val="000000"/>
                </a:solidFill>
                <a:latin typeface="Calibri"/>
              </a:rPr>
              <a:t>ETL: HERRAMIENTAS Y TECNOLOGÍAS BÁSICAS</a:t>
            </a:r>
            <a:endParaRPr b="0" lang="ca-ES" sz="1800" spc="-1" strike="noStrike">
              <a:latin typeface="Arial"/>
            </a:endParaRPr>
          </a:p>
          <a:p>
            <a:pPr lvl="1" marL="800280" indent="-342720">
              <a:lnSpc>
                <a:spcPct val="100000"/>
              </a:lnSpc>
              <a:buClr>
                <a:srgbClr val="000000"/>
              </a:buClr>
              <a:buFont typeface="StarSymbol"/>
              <a:buAutoNum type="arabicPeriod"/>
            </a:pPr>
            <a:r>
              <a:rPr b="0" lang="ca-ES" sz="1800" spc="-1" strike="noStrike">
                <a:solidFill>
                  <a:srgbClr val="000000"/>
                </a:solidFill>
                <a:latin typeface="Calibri"/>
              </a:rPr>
              <a:t>LA ETL DENTRO DEL CICLO DE VIDA DEL DATO</a:t>
            </a:r>
            <a:endParaRPr b="0" lang="ca-ES" sz="1800" spc="-1" strike="noStrike">
              <a:latin typeface="Arial"/>
            </a:endParaRPr>
          </a:p>
          <a:p>
            <a:pPr lvl="2" marL="1257480" indent="-342720">
              <a:lnSpc>
                <a:spcPct val="100000"/>
              </a:lnSpc>
              <a:buClr>
                <a:srgbClr val="000000"/>
              </a:buClr>
              <a:buFont typeface="StarSymbol"/>
              <a:buAutoNum type="arabicPeriod"/>
            </a:pPr>
            <a:r>
              <a:rPr b="0" lang="ca-ES" sz="1800" spc="-1" strike="noStrike">
                <a:solidFill>
                  <a:srgbClr val="000000"/>
                </a:solidFill>
                <a:latin typeface="Calibri"/>
              </a:rPr>
              <a:t>FASES</a:t>
            </a:r>
            <a:endParaRPr b="0" lang="ca-ES" sz="1800" spc="-1" strike="noStrike">
              <a:latin typeface="Arial"/>
            </a:endParaRPr>
          </a:p>
          <a:p>
            <a:pPr lvl="2" marL="1257480" indent="-342720">
              <a:lnSpc>
                <a:spcPct val="100000"/>
              </a:lnSpc>
              <a:buClr>
                <a:srgbClr val="000000"/>
              </a:buClr>
              <a:buFont typeface="StarSymbol"/>
              <a:buAutoNum type="arabicPeriod"/>
            </a:pPr>
            <a:r>
              <a:rPr b="0" lang="ca-ES" sz="1800" spc="-1" strike="noStrike">
                <a:solidFill>
                  <a:srgbClr val="000000"/>
                </a:solidFill>
                <a:latin typeface="Calibri"/>
              </a:rPr>
              <a:t>METODOLOGÍA</a:t>
            </a:r>
            <a:endParaRPr b="0" lang="ca-ES" sz="1800" spc="-1" strike="noStrike">
              <a:latin typeface="Arial"/>
            </a:endParaRPr>
          </a:p>
          <a:p>
            <a:pPr lvl="1" marL="800280" indent="-342720">
              <a:lnSpc>
                <a:spcPct val="100000"/>
              </a:lnSpc>
              <a:buClr>
                <a:srgbClr val="000000"/>
              </a:buClr>
              <a:buFont typeface="StarSymbol"/>
              <a:buAutoNum type="arabicPeriod"/>
            </a:pPr>
            <a:r>
              <a:rPr b="0" lang="ca-ES" sz="1800" spc="-1" strike="noStrike">
                <a:solidFill>
                  <a:srgbClr val="000000"/>
                </a:solidFill>
                <a:latin typeface="Calibri"/>
              </a:rPr>
              <a:t>DEFINICIÓN ETL</a:t>
            </a:r>
            <a:endParaRPr b="0" lang="ca-ES" sz="1800" spc="-1" strike="noStrike">
              <a:latin typeface="Arial"/>
            </a:endParaRPr>
          </a:p>
          <a:p>
            <a:pPr lvl="1" marL="800280" indent="-342720">
              <a:lnSpc>
                <a:spcPct val="100000"/>
              </a:lnSpc>
              <a:buClr>
                <a:srgbClr val="000000"/>
              </a:buClr>
              <a:buFont typeface="StarSymbol"/>
              <a:buAutoNum type="arabicPeriod"/>
            </a:pPr>
            <a:r>
              <a:rPr b="0" lang="ca-ES" sz="1800" spc="-1" strike="noStrike">
                <a:solidFill>
                  <a:srgbClr val="000000"/>
                </a:solidFill>
                <a:latin typeface="Calibri"/>
              </a:rPr>
              <a:t>CARACTERÍSTICAS</a:t>
            </a:r>
            <a:endParaRPr b="0" lang="ca-ES" sz="1800" spc="-1" strike="noStrike">
              <a:latin typeface="Arial"/>
            </a:endParaRPr>
          </a:p>
          <a:p>
            <a:pPr lvl="1" marL="800280" indent="-342720">
              <a:lnSpc>
                <a:spcPct val="100000"/>
              </a:lnSpc>
              <a:buClr>
                <a:srgbClr val="000000"/>
              </a:buClr>
              <a:buFont typeface="StarSymbol"/>
              <a:buAutoNum type="arabicPeriod"/>
            </a:pPr>
            <a:r>
              <a:rPr b="0" lang="ca-ES" sz="1800" spc="-1" strike="noStrike">
                <a:solidFill>
                  <a:srgbClr val="000000"/>
                </a:solidFill>
                <a:latin typeface="Calibri"/>
              </a:rPr>
              <a:t>SOLUCIONES DEL MERCADO</a:t>
            </a:r>
            <a:endParaRPr b="0" lang="ca-ES" sz="1800" spc="-1" strike="noStrike">
              <a:latin typeface="Arial"/>
            </a:endParaRPr>
          </a:p>
          <a:p>
            <a:pPr marL="343080" indent="-342720">
              <a:lnSpc>
                <a:spcPct val="100000"/>
              </a:lnSpc>
              <a:buClr>
                <a:srgbClr val="000000"/>
              </a:buClr>
              <a:buFont typeface="StarSymbol"/>
              <a:buAutoNum type="arabicPeriod"/>
            </a:pPr>
            <a:r>
              <a:rPr b="0" lang="ca-ES" sz="1800" spc="-1" strike="noStrike">
                <a:solidFill>
                  <a:srgbClr val="000000"/>
                </a:solidFill>
                <a:latin typeface="Calibri"/>
              </a:rPr>
              <a:t>DATAWAREHOUSE Y MODELO MULTIDIMENSIONAL</a:t>
            </a:r>
            <a:endParaRPr b="0" lang="ca-ES" sz="1800" spc="-1" strike="noStrike">
              <a:latin typeface="Arial"/>
            </a:endParaRPr>
          </a:p>
          <a:p>
            <a:pPr lvl="1" marL="800280" indent="-342720">
              <a:lnSpc>
                <a:spcPct val="100000"/>
              </a:lnSpc>
              <a:buClr>
                <a:srgbClr val="000000"/>
              </a:buClr>
              <a:buFont typeface="StarSymbol"/>
              <a:buAutoNum type="arabicPeriod"/>
            </a:pPr>
            <a:r>
              <a:rPr b="0" lang="ca-ES" sz="1800" spc="-1" strike="noStrike">
                <a:solidFill>
                  <a:srgbClr val="000000"/>
                </a:solidFill>
                <a:latin typeface="Calibri"/>
              </a:rPr>
              <a:t>FACTORES TECNOLÓGICOS</a:t>
            </a:r>
            <a:endParaRPr b="0" lang="ca-ES" sz="1800" spc="-1" strike="noStrike">
              <a:latin typeface="Arial"/>
            </a:endParaRPr>
          </a:p>
          <a:p>
            <a:pPr lvl="1" marL="800280" indent="-342720">
              <a:lnSpc>
                <a:spcPct val="100000"/>
              </a:lnSpc>
              <a:buClr>
                <a:srgbClr val="000000"/>
              </a:buClr>
              <a:buFont typeface="StarSymbol"/>
              <a:buAutoNum type="arabicPeriod"/>
            </a:pPr>
            <a:r>
              <a:rPr b="0" lang="ca-ES" sz="1800" spc="-1" strike="noStrike">
                <a:solidFill>
                  <a:srgbClr val="000000"/>
                </a:solidFill>
                <a:latin typeface="Calibri"/>
              </a:rPr>
              <a:t>OBJETIVO</a:t>
            </a:r>
            <a:endParaRPr b="0" lang="ca-ES" sz="1800" spc="-1" strike="noStrike">
              <a:latin typeface="Arial"/>
            </a:endParaRPr>
          </a:p>
          <a:p>
            <a:pPr lvl="1" marL="800280" indent="-342720">
              <a:lnSpc>
                <a:spcPct val="100000"/>
              </a:lnSpc>
              <a:buClr>
                <a:srgbClr val="000000"/>
              </a:buClr>
              <a:buFont typeface="StarSymbol"/>
              <a:buAutoNum type="arabicPeriod"/>
            </a:pPr>
            <a:r>
              <a:rPr b="0" lang="ca-ES" sz="1800" spc="-1" strike="noStrike">
                <a:solidFill>
                  <a:srgbClr val="000000"/>
                </a:solidFill>
                <a:latin typeface="Calibri"/>
              </a:rPr>
              <a:t>CONSTRUCCIÓN</a:t>
            </a:r>
            <a:endParaRPr b="0" lang="ca-ES" sz="1800" spc="-1" strike="noStrike">
              <a:latin typeface="Arial"/>
            </a:endParaRPr>
          </a:p>
          <a:p>
            <a:pPr lvl="1" marL="800280" indent="-342720">
              <a:lnSpc>
                <a:spcPct val="100000"/>
              </a:lnSpc>
              <a:buClr>
                <a:srgbClr val="000000"/>
              </a:buClr>
              <a:buFont typeface="StarSymbol"/>
              <a:buAutoNum type="arabicPeriod"/>
            </a:pPr>
            <a:r>
              <a:rPr b="0" lang="ca-ES" sz="1800" spc="-1" strike="noStrike">
                <a:solidFill>
                  <a:srgbClr val="000000"/>
                </a:solidFill>
                <a:latin typeface="Calibri"/>
              </a:rPr>
              <a:t>CUBOS</a:t>
            </a:r>
            <a:endParaRPr b="0" lang="ca-ES" sz="1800" spc="-1" strike="noStrike">
              <a:latin typeface="Arial"/>
            </a:endParaRPr>
          </a:p>
          <a:p>
            <a:pPr lvl="1" marL="800280" indent="-342720">
              <a:lnSpc>
                <a:spcPct val="100000"/>
              </a:lnSpc>
              <a:buClr>
                <a:srgbClr val="000000"/>
              </a:buClr>
              <a:buFont typeface="StarSymbol"/>
              <a:buAutoNum type="arabicPeriod"/>
            </a:pPr>
            <a:r>
              <a:rPr b="0" lang="ca-ES" sz="1800" spc="-1" strike="noStrike">
                <a:solidFill>
                  <a:srgbClr val="000000"/>
                </a:solidFill>
                <a:latin typeface="Calibri"/>
              </a:rPr>
              <a:t>MODELO MULTIDIMENSIONAL</a:t>
            </a:r>
            <a:endParaRPr b="0" lang="ca-ES" sz="1800" spc="-1" strike="noStrike">
              <a:latin typeface="Arial"/>
            </a:endParaRPr>
          </a:p>
          <a:p>
            <a:pPr lvl="1" marL="800280" indent="-342720">
              <a:lnSpc>
                <a:spcPct val="100000"/>
              </a:lnSpc>
              <a:buClr>
                <a:srgbClr val="000000"/>
              </a:buClr>
              <a:buFont typeface="StarSymbol"/>
              <a:buAutoNum type="arabicPeriod"/>
            </a:pPr>
            <a:r>
              <a:rPr b="0" lang="ca-ES" sz="1800" spc="-1" strike="noStrike">
                <a:solidFill>
                  <a:srgbClr val="000000"/>
                </a:solidFill>
                <a:latin typeface="Calibri"/>
              </a:rPr>
              <a:t>DISEÑO</a:t>
            </a:r>
            <a:endParaRPr b="0" lang="ca-ES" sz="1800" spc="-1" strike="noStrike">
              <a:latin typeface="Arial"/>
            </a:endParaRPr>
          </a:p>
          <a:p>
            <a:pPr lvl="1" marL="800280" indent="-342720">
              <a:lnSpc>
                <a:spcPct val="100000"/>
              </a:lnSpc>
              <a:buClr>
                <a:srgbClr val="000000"/>
              </a:buClr>
              <a:buFont typeface="StarSymbol"/>
              <a:buAutoNum type="arabicPeriod"/>
            </a:pPr>
            <a:r>
              <a:rPr b="0" lang="ca-ES" sz="1800" spc="-1" strike="noStrike">
                <a:solidFill>
                  <a:srgbClr val="000000"/>
                </a:solidFill>
                <a:latin typeface="Calibri"/>
              </a:rPr>
              <a:t>EJEMPLO MODELO RELACIONAL A MULTDIMENSIONAL</a:t>
            </a:r>
            <a:endParaRPr b="0" lang="ca-ES" sz="1800" spc="-1" strike="noStrike">
              <a:latin typeface="Arial"/>
            </a:endParaRPr>
          </a:p>
          <a:p>
            <a:pPr marL="343080" indent="-342720">
              <a:lnSpc>
                <a:spcPct val="100000"/>
              </a:lnSpc>
              <a:buClr>
                <a:srgbClr val="000000"/>
              </a:buClr>
              <a:buFont typeface="StarSymbol"/>
              <a:buAutoNum type="arabicPeriod"/>
            </a:pPr>
            <a:r>
              <a:rPr b="0" lang="ca-ES" sz="1800" spc="-1" strike="noStrike">
                <a:solidFill>
                  <a:srgbClr val="000000"/>
                </a:solidFill>
                <a:latin typeface="Calibri"/>
              </a:rPr>
              <a:t>PENTAHO DATA INTEGRATION</a:t>
            </a:r>
            <a:endParaRPr b="0" lang="ca-ES" sz="1800" spc="-1" strike="noStrike">
              <a:latin typeface="Arial"/>
            </a:endParaRPr>
          </a:p>
          <a:p>
            <a:pPr>
              <a:lnSpc>
                <a:spcPct val="100000"/>
              </a:lnSpc>
            </a:pPr>
            <a:endParaRPr b="0" lang="ca-ES" sz="1800" spc="-1" strike="noStrike">
              <a:latin typeface="Arial"/>
            </a:endParaRPr>
          </a:p>
          <a:p>
            <a:pPr>
              <a:lnSpc>
                <a:spcPct val="100000"/>
              </a:lnSpc>
            </a:pPr>
            <a:endParaRPr b="0" lang="ca-ES" sz="1800" spc="-1" strike="noStrike">
              <a:latin typeface="Arial"/>
            </a:endParaRPr>
          </a:p>
          <a:p>
            <a:pPr>
              <a:lnSpc>
                <a:spcPct val="100000"/>
              </a:lnSpc>
            </a:pPr>
            <a:endParaRPr b="0" lang="ca-ES" sz="1800" spc="-1" strike="noStrike">
              <a:latin typeface="Arial"/>
            </a:endParaRPr>
          </a:p>
          <a:p>
            <a:pPr>
              <a:lnSpc>
                <a:spcPct val="100000"/>
              </a:lnSpc>
            </a:pPr>
            <a:endParaRPr b="0" lang="ca-ES" sz="1800" spc="-1" strike="noStrike">
              <a:latin typeface="Arial"/>
            </a:endParaRPr>
          </a:p>
          <a:p>
            <a:pPr>
              <a:lnSpc>
                <a:spcPct val="100000"/>
              </a:lnSpc>
            </a:pPr>
            <a:endParaRPr b="0" lang="ca-ES" sz="1800" spc="-1" strike="noStrike">
              <a:latin typeface="Arial"/>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0" name="CustomShape 1"/>
          <p:cNvSpPr/>
          <p:nvPr/>
        </p:nvSpPr>
        <p:spPr>
          <a:xfrm>
            <a:off x="108360" y="1280880"/>
            <a:ext cx="11952360" cy="6739920"/>
          </a:xfrm>
          <a:prstGeom prst="rect">
            <a:avLst/>
          </a:prstGeom>
          <a:noFill/>
          <a:ln>
            <a:noFill/>
          </a:ln>
        </p:spPr>
        <p:style>
          <a:lnRef idx="0"/>
          <a:fillRef idx="0"/>
          <a:effectRef idx="0"/>
          <a:fontRef idx="minor"/>
        </p:style>
        <p:txBody>
          <a:bodyPr lIns="122040" rIns="122040" tIns="122040" bIns="122040"/>
          <a:p>
            <a:pPr marL="152280">
              <a:lnSpc>
                <a:spcPct val="100000"/>
              </a:lnSpc>
              <a:spcBef>
                <a:spcPts val="1599"/>
              </a:spcBef>
            </a:pPr>
            <a:r>
              <a:rPr b="0" lang="ca-ES" sz="1800" spc="-1" strike="noStrike">
                <a:solidFill>
                  <a:srgbClr val="000000"/>
                </a:solidFill>
                <a:latin typeface="Arial"/>
                <a:ea typeface="Open Sans Light"/>
              </a:rPr>
              <a:t>El objetivo fundamental del DW es proporcionar un marco tecnológico y organizativo integrado, para la entrega de información a los profesionales de la empresa. </a:t>
            </a:r>
            <a:endParaRPr b="0" lang="ca-ES" sz="1800" spc="-1" strike="noStrike">
              <a:latin typeface="Arial"/>
            </a:endParaRPr>
          </a:p>
          <a:p>
            <a:pPr marL="152280">
              <a:lnSpc>
                <a:spcPct val="100000"/>
              </a:lnSpc>
              <a:spcBef>
                <a:spcPts val="1599"/>
              </a:spcBef>
            </a:pPr>
            <a:r>
              <a:rPr b="0" lang="ca-ES" sz="1800" spc="-1" strike="noStrike">
                <a:solidFill>
                  <a:srgbClr val="000000"/>
                </a:solidFill>
                <a:latin typeface="Arial"/>
                <a:ea typeface="Open Sans Light"/>
              </a:rPr>
              <a:t>Objetivos del DataWarehouse:</a:t>
            </a:r>
            <a:endParaRPr b="0" lang="ca-ES" sz="1800" spc="-1" strike="noStrike">
              <a:latin typeface="Arial"/>
            </a:endParaRPr>
          </a:p>
          <a:p>
            <a:pPr lvl="1" marL="1219320" indent="-423000">
              <a:lnSpc>
                <a:spcPct val="100000"/>
              </a:lnSpc>
              <a:spcBef>
                <a:spcPts val="1599"/>
              </a:spcBef>
              <a:buClr>
                <a:srgbClr val="44546a"/>
              </a:buClr>
              <a:buFont typeface="Arial"/>
              <a:buChar char="○"/>
            </a:pPr>
            <a:r>
              <a:rPr b="0" lang="ca-ES" sz="1800" spc="-1" strike="noStrike">
                <a:solidFill>
                  <a:srgbClr val="000000"/>
                </a:solidFill>
                <a:latin typeface="Arial"/>
                <a:ea typeface="Open Sans Light"/>
              </a:rPr>
              <a:t>Conversión de datos a información relacionada y estructura generar el “conocimiento” para la toma de decisiones  (KDD):</a:t>
            </a:r>
            <a:endParaRPr b="0" lang="ca-ES" sz="1800" spc="-1" strike="noStrike">
              <a:latin typeface="Arial"/>
            </a:endParaRPr>
          </a:p>
          <a:p>
            <a:pPr lvl="1" marL="1219320" indent="-423000">
              <a:lnSpc>
                <a:spcPct val="100000"/>
              </a:lnSpc>
              <a:spcBef>
                <a:spcPts val="1599"/>
              </a:spcBef>
              <a:buClr>
                <a:srgbClr val="44546a"/>
              </a:buClr>
              <a:buFont typeface="Arial"/>
              <a:buChar char="○"/>
            </a:pPr>
            <a:r>
              <a:rPr b="0" lang="ca-ES" sz="1800" spc="-1" strike="noStrike">
                <a:solidFill>
                  <a:srgbClr val="000000"/>
                </a:solidFill>
                <a:latin typeface="Arial"/>
                <a:ea typeface="Open Sans Light"/>
              </a:rPr>
              <a:t>Centralizar y homogeneizar evitando repuestas distintas a la misma pregunta</a:t>
            </a:r>
            <a:endParaRPr b="0" lang="ca-ES" sz="1800" spc="-1" strike="noStrike">
              <a:latin typeface="Arial"/>
            </a:endParaRPr>
          </a:p>
          <a:p>
            <a:pPr lvl="1" marL="1219320" indent="-423000">
              <a:lnSpc>
                <a:spcPct val="100000"/>
              </a:lnSpc>
              <a:spcBef>
                <a:spcPts val="1599"/>
              </a:spcBef>
              <a:buClr>
                <a:srgbClr val="44546a"/>
              </a:buClr>
              <a:buFont typeface="Arial"/>
              <a:buChar char="○"/>
            </a:pPr>
            <a:r>
              <a:rPr b="0" lang="ca-ES" sz="1800" spc="-1" strike="noStrike">
                <a:solidFill>
                  <a:srgbClr val="000000"/>
                </a:solidFill>
                <a:latin typeface="Arial"/>
                <a:ea typeface="Open Sans Light"/>
              </a:rPr>
              <a:t>Visión global de la información en base de los conceptos del negocio (del que tratan los usuarios)</a:t>
            </a:r>
            <a:endParaRPr b="0" lang="ca-ES" sz="1800" spc="-1" strike="noStrike">
              <a:latin typeface="Arial"/>
            </a:endParaRPr>
          </a:p>
          <a:p>
            <a:pPr lvl="1" marL="1219320" indent="-423000">
              <a:lnSpc>
                <a:spcPct val="100000"/>
              </a:lnSpc>
              <a:spcBef>
                <a:spcPts val="1599"/>
              </a:spcBef>
              <a:buClr>
                <a:srgbClr val="44546a"/>
              </a:buClr>
              <a:buFont typeface="Arial"/>
              <a:buChar char="○"/>
            </a:pPr>
            <a:r>
              <a:rPr b="0" lang="ca-ES" sz="1800" spc="-1" strike="noStrike">
                <a:solidFill>
                  <a:srgbClr val="000000"/>
                </a:solidFill>
                <a:latin typeface="Arial"/>
                <a:ea typeface="Open Sans Light"/>
              </a:rPr>
              <a:t>Reducir costes (extracciones manuales), dedicar a otras tareas</a:t>
            </a:r>
            <a:endParaRPr b="0" lang="ca-ES" sz="1800" spc="-1" strike="noStrike">
              <a:latin typeface="Arial"/>
            </a:endParaRPr>
          </a:p>
          <a:p>
            <a:pPr lvl="1" marL="1219320" indent="-423000">
              <a:lnSpc>
                <a:spcPct val="100000"/>
              </a:lnSpc>
              <a:spcBef>
                <a:spcPts val="1599"/>
              </a:spcBef>
              <a:buClr>
                <a:srgbClr val="44546a"/>
              </a:buClr>
              <a:buFont typeface="Arial"/>
              <a:buChar char="○"/>
            </a:pPr>
            <a:r>
              <a:rPr b="0" lang="ca-ES" sz="1800" spc="-1" strike="noStrike">
                <a:solidFill>
                  <a:srgbClr val="000000"/>
                </a:solidFill>
                <a:latin typeface="Arial"/>
                <a:ea typeface="Open Sans Light"/>
              </a:rPr>
              <a:t>Establecer una base única del modelo de información de las empresas y organizaciones (CORPORATIVO).</a:t>
            </a:r>
            <a:endParaRPr b="0" lang="ca-ES" sz="1800" spc="-1" strike="noStrike">
              <a:latin typeface="Arial"/>
            </a:endParaRPr>
          </a:p>
        </p:txBody>
      </p:sp>
      <p:pic>
        <p:nvPicPr>
          <p:cNvPr id="291" name="Imagen 7" descr=""/>
          <p:cNvPicPr/>
          <p:nvPr/>
        </p:nvPicPr>
        <p:blipFill>
          <a:blip r:embed="rId1"/>
          <a:stretch/>
        </p:blipFill>
        <p:spPr>
          <a:xfrm>
            <a:off x="0" y="222480"/>
            <a:ext cx="9000720" cy="1076040"/>
          </a:xfrm>
          <a:prstGeom prst="rect">
            <a:avLst/>
          </a:prstGeom>
          <a:ln>
            <a:noFill/>
          </a:ln>
        </p:spPr>
      </p:pic>
      <p:sp>
        <p:nvSpPr>
          <p:cNvPr id="292" name="CustomShape 2"/>
          <p:cNvSpPr/>
          <p:nvPr/>
        </p:nvSpPr>
        <p:spPr>
          <a:xfrm>
            <a:off x="0" y="498960"/>
            <a:ext cx="1636560" cy="942840"/>
          </a:xfrm>
          <a:prstGeom prst="rect">
            <a:avLst/>
          </a:prstGeom>
          <a:noFill/>
          <a:ln>
            <a:noFill/>
          </a:ln>
        </p:spPr>
        <p:style>
          <a:lnRef idx="0"/>
          <a:fillRef idx="0"/>
          <a:effectRef idx="0"/>
          <a:fontRef idx="minor"/>
        </p:style>
        <p:txBody>
          <a:bodyPr lIns="90000" rIns="90000" tIns="45000" bIns="45000"/>
          <a:p>
            <a:pPr algn="ctr">
              <a:lnSpc>
                <a:spcPct val="100000"/>
              </a:lnSpc>
            </a:pPr>
            <a:r>
              <a:rPr b="1" lang="ca-ES" sz="2800" spc="-1" strike="noStrike">
                <a:solidFill>
                  <a:srgbClr val="ffffff"/>
                </a:solidFill>
                <a:latin typeface="Calibri"/>
              </a:rPr>
              <a:t>OBJETIVO</a:t>
            </a:r>
            <a:endParaRPr b="0" lang="ca-ES" sz="2800" spc="-1" strike="noStrike">
              <a:latin typeface="Arial"/>
            </a:endParaRPr>
          </a:p>
        </p:txBody>
      </p:sp>
    </p:spTree>
  </p:cSld>
  <p:timing>
    <p:tnLst>
      <p:par>
        <p:cTn id="39" dur="indefinite" restart="never" nodeType="tmRoot">
          <p:childTnLst>
            <p:seq>
              <p:cTn id="40" dur="indefinite"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3" name="CustomShape 1"/>
          <p:cNvSpPr/>
          <p:nvPr/>
        </p:nvSpPr>
        <p:spPr>
          <a:xfrm>
            <a:off x="1646280" y="1815840"/>
            <a:ext cx="8898840" cy="3813480"/>
          </a:xfrm>
          <a:prstGeom prst="rect">
            <a:avLst/>
          </a:prstGeom>
          <a:noFill/>
          <a:ln>
            <a:noFill/>
          </a:ln>
        </p:spPr>
        <p:style>
          <a:lnRef idx="0"/>
          <a:fillRef idx="0"/>
          <a:effectRef idx="0"/>
          <a:fontRef idx="minor"/>
        </p:style>
        <p:txBody>
          <a:bodyPr lIns="122040" rIns="122040" tIns="122040" bIns="122040"/>
          <a:p>
            <a:pPr>
              <a:lnSpc>
                <a:spcPct val="115000"/>
              </a:lnSpc>
            </a:pPr>
            <a:r>
              <a:rPr b="0" lang="ca-ES" sz="2670" spc="-1" strike="noStrike">
                <a:solidFill>
                  <a:srgbClr val="5baab3"/>
                </a:solidFill>
                <a:latin typeface="Open Sans Light"/>
                <a:ea typeface="Open Sans Light"/>
              </a:rPr>
              <a:t>“</a:t>
            </a:r>
            <a:r>
              <a:rPr b="0" lang="ca-ES" sz="2670" spc="-1" strike="noStrike">
                <a:solidFill>
                  <a:srgbClr val="5baab3"/>
                </a:solidFill>
                <a:latin typeface="Open Sans Light"/>
                <a:ea typeface="Open Sans Light"/>
              </a:rPr>
              <a:t>Hace diez años les pude decir cuántos Doritos vendimos al Oeste del Mississipi. Hoy no sólo les puedo decir eso mismo, sino cuántos vendimos en California, en el Condado de Orange, en la ciudad de Irvine, en el Supermercado local Von’s, en una promoción especial, al final del pasillo 4, los Jueves”. </a:t>
            </a:r>
            <a:br/>
            <a:r>
              <a:rPr b="0" lang="ca-ES" sz="1870" spc="-1" strike="noStrike">
                <a:solidFill>
                  <a:srgbClr val="5baab3"/>
                </a:solidFill>
                <a:latin typeface="Open Sans Light"/>
                <a:ea typeface="Open Sans Light"/>
              </a:rPr>
              <a:t>Cita de D. Wayne Calloway Director Ejecutivo de Operaciones de Pepsico en una asamblea general de accionistas</a:t>
            </a:r>
            <a:endParaRPr b="0" lang="ca-ES" sz="1870" spc="-1" strike="noStrike">
              <a:latin typeface="Arial"/>
            </a:endParaRPr>
          </a:p>
        </p:txBody>
      </p:sp>
      <p:pic>
        <p:nvPicPr>
          <p:cNvPr id="294" name="Imagen 7" descr=""/>
          <p:cNvPicPr/>
          <p:nvPr/>
        </p:nvPicPr>
        <p:blipFill>
          <a:blip r:embed="rId1"/>
          <a:stretch/>
        </p:blipFill>
        <p:spPr>
          <a:xfrm>
            <a:off x="0" y="222480"/>
            <a:ext cx="9000720" cy="1076040"/>
          </a:xfrm>
          <a:prstGeom prst="rect">
            <a:avLst/>
          </a:prstGeom>
          <a:ln>
            <a:noFill/>
          </a:ln>
        </p:spPr>
      </p:pic>
      <p:sp>
        <p:nvSpPr>
          <p:cNvPr id="295" name="CustomShape 2"/>
          <p:cNvSpPr/>
          <p:nvPr/>
        </p:nvSpPr>
        <p:spPr>
          <a:xfrm>
            <a:off x="0" y="498960"/>
            <a:ext cx="2167560" cy="942840"/>
          </a:xfrm>
          <a:prstGeom prst="rect">
            <a:avLst/>
          </a:prstGeom>
          <a:noFill/>
          <a:ln>
            <a:noFill/>
          </a:ln>
        </p:spPr>
        <p:style>
          <a:lnRef idx="0"/>
          <a:fillRef idx="0"/>
          <a:effectRef idx="0"/>
          <a:fontRef idx="minor"/>
        </p:style>
        <p:txBody>
          <a:bodyPr lIns="90000" rIns="90000" tIns="45000" bIns="45000"/>
          <a:p>
            <a:pPr algn="ctr">
              <a:lnSpc>
                <a:spcPct val="100000"/>
              </a:lnSpc>
            </a:pPr>
            <a:r>
              <a:rPr b="1" lang="ca-ES" sz="2800" spc="-1" strike="noStrike">
                <a:solidFill>
                  <a:srgbClr val="ffffff"/>
                </a:solidFill>
                <a:latin typeface="Calibri"/>
              </a:rPr>
              <a:t>OBJETIVO (II)</a:t>
            </a:r>
            <a:endParaRPr b="0" lang="ca-ES" sz="2800" spc="-1" strike="noStrike">
              <a:latin typeface="Arial"/>
            </a:endParaRPr>
          </a:p>
        </p:txBody>
      </p:sp>
    </p:spTree>
  </p:cSld>
  <p:timing>
    <p:tnLst>
      <p:par>
        <p:cTn id="41" dur="indefinite" restart="never" nodeType="tmRoot">
          <p:childTnLst>
            <p:seq>
              <p:cTn id="42" dur="indefinite" nodeType="mainSeq"/>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96" name="Google Shape;1848;p71" descr=""/>
          <p:cNvPicPr/>
          <p:nvPr/>
        </p:nvPicPr>
        <p:blipFill>
          <a:blip r:embed="rId1"/>
          <a:stretch/>
        </p:blipFill>
        <p:spPr>
          <a:xfrm>
            <a:off x="1007280" y="1870560"/>
            <a:ext cx="4848840" cy="3746520"/>
          </a:xfrm>
          <a:prstGeom prst="rect">
            <a:avLst/>
          </a:prstGeom>
          <a:ln>
            <a:noFill/>
          </a:ln>
        </p:spPr>
      </p:pic>
      <p:pic>
        <p:nvPicPr>
          <p:cNvPr id="297" name="Google Shape;1849;p71" descr=""/>
          <p:cNvPicPr/>
          <p:nvPr/>
        </p:nvPicPr>
        <p:blipFill>
          <a:blip r:embed="rId2"/>
          <a:stretch/>
        </p:blipFill>
        <p:spPr>
          <a:xfrm>
            <a:off x="6427440" y="1936440"/>
            <a:ext cx="4686480" cy="3621240"/>
          </a:xfrm>
          <a:prstGeom prst="rect">
            <a:avLst/>
          </a:prstGeom>
          <a:ln>
            <a:noFill/>
          </a:ln>
        </p:spPr>
      </p:pic>
      <p:pic>
        <p:nvPicPr>
          <p:cNvPr id="298" name="Imagen 8" descr=""/>
          <p:cNvPicPr/>
          <p:nvPr/>
        </p:nvPicPr>
        <p:blipFill>
          <a:blip r:embed="rId3"/>
          <a:stretch/>
        </p:blipFill>
        <p:spPr>
          <a:xfrm>
            <a:off x="0" y="222480"/>
            <a:ext cx="9000720" cy="1076040"/>
          </a:xfrm>
          <a:prstGeom prst="rect">
            <a:avLst/>
          </a:prstGeom>
          <a:ln>
            <a:noFill/>
          </a:ln>
        </p:spPr>
      </p:pic>
      <p:sp>
        <p:nvSpPr>
          <p:cNvPr id="299" name="CustomShape 1"/>
          <p:cNvSpPr/>
          <p:nvPr/>
        </p:nvSpPr>
        <p:spPr>
          <a:xfrm>
            <a:off x="0" y="498960"/>
            <a:ext cx="2632320" cy="942840"/>
          </a:xfrm>
          <a:prstGeom prst="rect">
            <a:avLst/>
          </a:prstGeom>
          <a:noFill/>
          <a:ln>
            <a:noFill/>
          </a:ln>
        </p:spPr>
        <p:style>
          <a:lnRef idx="0"/>
          <a:fillRef idx="0"/>
          <a:effectRef idx="0"/>
          <a:fontRef idx="minor"/>
        </p:style>
        <p:txBody>
          <a:bodyPr lIns="90000" rIns="90000" tIns="45000" bIns="45000"/>
          <a:p>
            <a:pPr algn="ctr">
              <a:lnSpc>
                <a:spcPct val="100000"/>
              </a:lnSpc>
            </a:pPr>
            <a:r>
              <a:rPr b="1" lang="ca-ES" sz="2800" spc="-1" strike="noStrike">
                <a:solidFill>
                  <a:srgbClr val="ffffff"/>
                </a:solidFill>
                <a:latin typeface="Calibri"/>
              </a:rPr>
              <a:t>CONSTRUCCIÓN</a:t>
            </a:r>
            <a:endParaRPr b="0" lang="ca-ES" sz="2800" spc="-1" strike="noStrike">
              <a:latin typeface="Arial"/>
            </a:endParaRPr>
          </a:p>
        </p:txBody>
      </p:sp>
    </p:spTree>
  </p:cSld>
  <p:timing>
    <p:tnLst>
      <p:par>
        <p:cTn id="43" dur="indefinite" restart="never" nodeType="tmRoot">
          <p:childTnLst>
            <p:seq>
              <p:cTn id="44" dur="indefinite" nodeType="mainSeq"/>
              <p:prevCondLst>
                <p:cond delay="0" evt="onPrev">
                  <p:tgtEl>
                    <p:sldTgt/>
                  </p:tgtEl>
                </p:cond>
              </p:prevCondLst>
              <p:nextCondLst>
                <p:cond delay="0" evt="onNext">
                  <p:tgtEl>
                    <p:sldTgt/>
                  </p:tgtEl>
                </p:cond>
              </p:nextCondLst>
            </p:seq>
          </p:childTnLst>
        </p:cTn>
      </p:par>
    </p:tnLst>
  </p:timing>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00" name="Google Shape;1859;p72" descr=""/>
          <p:cNvPicPr/>
          <p:nvPr/>
        </p:nvPicPr>
        <p:blipFill>
          <a:blip r:embed="rId1"/>
          <a:stretch/>
        </p:blipFill>
        <p:spPr>
          <a:xfrm>
            <a:off x="1419120" y="1130400"/>
            <a:ext cx="9144360" cy="5505120"/>
          </a:xfrm>
          <a:prstGeom prst="rect">
            <a:avLst/>
          </a:prstGeom>
          <a:ln>
            <a:noFill/>
          </a:ln>
        </p:spPr>
      </p:pic>
      <p:pic>
        <p:nvPicPr>
          <p:cNvPr id="301" name="Imagen 7" descr=""/>
          <p:cNvPicPr/>
          <p:nvPr/>
        </p:nvPicPr>
        <p:blipFill>
          <a:blip r:embed="rId2"/>
          <a:stretch/>
        </p:blipFill>
        <p:spPr>
          <a:xfrm>
            <a:off x="0" y="222480"/>
            <a:ext cx="9000720" cy="1076040"/>
          </a:xfrm>
          <a:prstGeom prst="rect">
            <a:avLst/>
          </a:prstGeom>
          <a:ln>
            <a:noFill/>
          </a:ln>
        </p:spPr>
      </p:pic>
      <p:sp>
        <p:nvSpPr>
          <p:cNvPr id="302" name="CustomShape 1"/>
          <p:cNvSpPr/>
          <p:nvPr/>
        </p:nvSpPr>
        <p:spPr>
          <a:xfrm>
            <a:off x="0" y="498960"/>
            <a:ext cx="3148560" cy="942840"/>
          </a:xfrm>
          <a:prstGeom prst="rect">
            <a:avLst/>
          </a:prstGeom>
          <a:noFill/>
          <a:ln>
            <a:noFill/>
          </a:ln>
        </p:spPr>
        <p:style>
          <a:lnRef idx="0"/>
          <a:fillRef idx="0"/>
          <a:effectRef idx="0"/>
          <a:fontRef idx="minor"/>
        </p:style>
        <p:txBody>
          <a:bodyPr lIns="90000" rIns="90000" tIns="45000" bIns="45000"/>
          <a:p>
            <a:pPr algn="ctr">
              <a:lnSpc>
                <a:spcPct val="100000"/>
              </a:lnSpc>
            </a:pPr>
            <a:r>
              <a:rPr b="1" lang="ca-ES" sz="2800" spc="-1" strike="noStrike">
                <a:solidFill>
                  <a:srgbClr val="ffffff"/>
                </a:solidFill>
                <a:latin typeface="Calibri"/>
              </a:rPr>
              <a:t>CONSTRUCCIÓN (II)</a:t>
            </a:r>
            <a:endParaRPr b="0" lang="ca-ES" sz="2800" spc="-1" strike="noStrike">
              <a:latin typeface="Arial"/>
            </a:endParaRPr>
          </a:p>
        </p:txBody>
      </p:sp>
    </p:spTree>
  </p:cSld>
  <p:timing>
    <p:tnLst>
      <p:par>
        <p:cTn id="45" dur="indefinite" restart="never" nodeType="tmRoot">
          <p:childTnLst>
            <p:seq>
              <p:cTn id="46" dur="indefinite" nodeType="mainSeq"/>
              <p:prevCondLst>
                <p:cond delay="0" evt="onPrev">
                  <p:tgtEl>
                    <p:sldTgt/>
                  </p:tgtEl>
                </p:cond>
              </p:prevCondLst>
              <p:nextCondLst>
                <p:cond delay="0" evt="onNext">
                  <p:tgtEl>
                    <p:sldTgt/>
                  </p:tgtEl>
                </p:cond>
              </p:nextCondLst>
            </p:seq>
          </p:childTnLst>
        </p:cTn>
      </p:par>
    </p:tnLst>
  </p:timing>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3" name="CustomShape 1"/>
          <p:cNvSpPr/>
          <p:nvPr/>
        </p:nvSpPr>
        <p:spPr>
          <a:xfrm>
            <a:off x="546840" y="1407600"/>
            <a:ext cx="10639080" cy="2754360"/>
          </a:xfrm>
          <a:prstGeom prst="rect">
            <a:avLst/>
          </a:prstGeom>
          <a:noFill/>
          <a:ln>
            <a:noFill/>
          </a:ln>
        </p:spPr>
        <p:style>
          <a:lnRef idx="0"/>
          <a:fillRef idx="0"/>
          <a:effectRef idx="0"/>
          <a:fontRef idx="minor"/>
        </p:style>
        <p:txBody>
          <a:bodyPr lIns="122040" rIns="122040" tIns="60840" bIns="60840"/>
          <a:p>
            <a:pPr marL="285840" indent="-285480">
              <a:lnSpc>
                <a:spcPct val="120000"/>
              </a:lnSpc>
              <a:buClr>
                <a:srgbClr val="000000"/>
              </a:buClr>
              <a:buFont typeface="Arial"/>
              <a:buChar char="•"/>
            </a:pPr>
            <a:r>
              <a:rPr b="0" lang="ca-ES" sz="1800" spc="-1" strike="noStrike">
                <a:solidFill>
                  <a:srgbClr val="000000"/>
                </a:solidFill>
                <a:latin typeface="Open Sans Light"/>
                <a:ea typeface="Open Sans Light"/>
              </a:rPr>
              <a:t>El Data Warehouse define su estructura de datos basándose en un modelo de datos multidimensional.</a:t>
            </a:r>
            <a:endParaRPr b="0" lang="ca-ES" sz="1800" spc="-1" strike="noStrike">
              <a:latin typeface="Arial"/>
            </a:endParaRPr>
          </a:p>
          <a:p>
            <a:pPr>
              <a:lnSpc>
                <a:spcPct val="120000"/>
              </a:lnSpc>
            </a:pPr>
            <a:endParaRPr b="0" lang="ca-ES" sz="1800" spc="-1" strike="noStrike">
              <a:latin typeface="Arial"/>
            </a:endParaRPr>
          </a:p>
          <a:p>
            <a:pPr marL="285840" indent="-285480">
              <a:lnSpc>
                <a:spcPct val="120000"/>
              </a:lnSpc>
              <a:buClr>
                <a:srgbClr val="000000"/>
              </a:buClr>
              <a:buFont typeface="Arial"/>
              <a:buChar char="•"/>
            </a:pPr>
            <a:r>
              <a:rPr b="0" lang="ca-ES" sz="1800" spc="-1" strike="noStrike">
                <a:solidFill>
                  <a:srgbClr val="000000"/>
                </a:solidFill>
                <a:latin typeface="Open Sans Light"/>
                <a:ea typeface="Open Sans Light"/>
              </a:rPr>
              <a:t>¿Qué es el modelado de datos multidimensional?</a:t>
            </a:r>
            <a:endParaRPr b="0" lang="ca-ES" sz="1800" spc="-1" strike="noStrike">
              <a:latin typeface="Arial"/>
            </a:endParaRPr>
          </a:p>
          <a:p>
            <a:pPr>
              <a:lnSpc>
                <a:spcPct val="120000"/>
              </a:lnSpc>
            </a:pPr>
            <a:endParaRPr b="0" lang="ca-ES" sz="1800" spc="-1" strike="noStrike">
              <a:latin typeface="Arial"/>
            </a:endParaRPr>
          </a:p>
          <a:p>
            <a:pPr lvl="3" marL="743040" indent="-285480">
              <a:lnSpc>
                <a:spcPct val="120000"/>
              </a:lnSpc>
              <a:buClr>
                <a:srgbClr val="000000"/>
              </a:buClr>
              <a:buFont typeface="Arial"/>
              <a:buChar char="•"/>
            </a:pPr>
            <a:r>
              <a:rPr b="0" lang="ca-ES" sz="1800" spc="-1" strike="noStrike">
                <a:solidFill>
                  <a:srgbClr val="000000"/>
                </a:solidFill>
                <a:latin typeface="Open Sans Light"/>
                <a:ea typeface="Open Sans Light"/>
              </a:rPr>
              <a:t>Es una representación “conceptual” de los datos a tratar en forma de cubos.</a:t>
            </a:r>
            <a:endParaRPr b="0" lang="ca-ES" sz="1800" spc="-1" strike="noStrike">
              <a:latin typeface="Arial"/>
            </a:endParaRPr>
          </a:p>
          <a:p>
            <a:pPr>
              <a:lnSpc>
                <a:spcPct val="120000"/>
              </a:lnSpc>
            </a:pPr>
            <a:endParaRPr b="0" lang="ca-ES" sz="1800" spc="-1" strike="noStrike">
              <a:latin typeface="Arial"/>
            </a:endParaRPr>
          </a:p>
          <a:p>
            <a:pPr lvl="1" marL="743040" indent="-285480">
              <a:lnSpc>
                <a:spcPct val="120000"/>
              </a:lnSpc>
              <a:buClr>
                <a:srgbClr val="000000"/>
              </a:buClr>
              <a:buFont typeface="Arial"/>
              <a:buChar char="•"/>
            </a:pPr>
            <a:r>
              <a:rPr b="0" lang="ca-ES" sz="1800" spc="-1" strike="noStrike">
                <a:solidFill>
                  <a:srgbClr val="000000"/>
                </a:solidFill>
                <a:latin typeface="Open Sans Light"/>
                <a:ea typeface="Open Sans Light"/>
              </a:rPr>
              <a:t>El cubo nos permite modelar los datos y visualizarlos en múltiples dimensiones</a:t>
            </a:r>
            <a:endParaRPr b="0" lang="ca-ES" sz="1800" spc="-1" strike="noStrike">
              <a:latin typeface="Arial"/>
            </a:endParaRPr>
          </a:p>
        </p:txBody>
      </p:sp>
      <p:pic>
        <p:nvPicPr>
          <p:cNvPr id="304" name="Imagen 7" descr=""/>
          <p:cNvPicPr/>
          <p:nvPr/>
        </p:nvPicPr>
        <p:blipFill>
          <a:blip r:embed="rId1"/>
          <a:stretch/>
        </p:blipFill>
        <p:spPr>
          <a:xfrm>
            <a:off x="0" y="222480"/>
            <a:ext cx="9000720" cy="1076040"/>
          </a:xfrm>
          <a:prstGeom prst="rect">
            <a:avLst/>
          </a:prstGeom>
          <a:ln>
            <a:noFill/>
          </a:ln>
        </p:spPr>
      </p:pic>
      <p:sp>
        <p:nvSpPr>
          <p:cNvPr id="305" name="CustomShape 2"/>
          <p:cNvSpPr/>
          <p:nvPr/>
        </p:nvSpPr>
        <p:spPr>
          <a:xfrm>
            <a:off x="0" y="498960"/>
            <a:ext cx="1231200" cy="942840"/>
          </a:xfrm>
          <a:prstGeom prst="rect">
            <a:avLst/>
          </a:prstGeom>
          <a:noFill/>
          <a:ln>
            <a:noFill/>
          </a:ln>
        </p:spPr>
        <p:style>
          <a:lnRef idx="0"/>
          <a:fillRef idx="0"/>
          <a:effectRef idx="0"/>
          <a:fontRef idx="minor"/>
        </p:style>
        <p:txBody>
          <a:bodyPr lIns="90000" rIns="90000" tIns="45000" bIns="45000"/>
          <a:p>
            <a:pPr algn="ctr">
              <a:lnSpc>
                <a:spcPct val="100000"/>
              </a:lnSpc>
            </a:pPr>
            <a:r>
              <a:rPr b="1" lang="ca-ES" sz="2800" spc="-1" strike="noStrike">
                <a:solidFill>
                  <a:srgbClr val="ffffff"/>
                </a:solidFill>
                <a:latin typeface="Calibri"/>
              </a:rPr>
              <a:t>CUBOS</a:t>
            </a:r>
            <a:endParaRPr b="0" lang="ca-ES" sz="2800" spc="-1" strike="noStrike">
              <a:latin typeface="Arial"/>
            </a:endParaRPr>
          </a:p>
        </p:txBody>
      </p:sp>
    </p:spTree>
  </p:cSld>
  <p:timing>
    <p:tnLst>
      <p:par>
        <p:cTn id="47" dur="indefinite" restart="never" nodeType="tmRoot">
          <p:childTnLst>
            <p:seq>
              <p:cTn id="48" dur="indefinite" nodeType="mainSeq"/>
              <p:prevCondLst>
                <p:cond delay="0" evt="onPrev">
                  <p:tgtEl>
                    <p:sldTgt/>
                  </p:tgtEl>
                </p:cond>
              </p:prevCondLst>
              <p:nextCondLst>
                <p:cond delay="0" evt="onNext">
                  <p:tgtEl>
                    <p:sldTgt/>
                  </p:tgtEl>
                </p:cond>
              </p:nextCondLst>
            </p:seq>
          </p:childTnLst>
        </p:cTn>
      </p:par>
    </p:tnLst>
  </p:timing>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CustomShape 1"/>
          <p:cNvSpPr/>
          <p:nvPr/>
        </p:nvSpPr>
        <p:spPr>
          <a:xfrm>
            <a:off x="866160" y="1310400"/>
            <a:ext cx="10667520" cy="2184120"/>
          </a:xfrm>
          <a:prstGeom prst="rect">
            <a:avLst/>
          </a:prstGeom>
          <a:noFill/>
          <a:ln>
            <a:noFill/>
          </a:ln>
        </p:spPr>
        <p:style>
          <a:lnRef idx="0"/>
          <a:fillRef idx="0"/>
          <a:effectRef idx="0"/>
          <a:fontRef idx="minor"/>
        </p:style>
        <p:txBody>
          <a:bodyPr lIns="122760" rIns="122760" tIns="61200" bIns="61200"/>
          <a:p>
            <a:pPr marL="152280">
              <a:lnSpc>
                <a:spcPct val="115000"/>
              </a:lnSpc>
            </a:pPr>
            <a:r>
              <a:rPr b="0" lang="ca-ES" sz="2400" spc="-1" strike="noStrike">
                <a:solidFill>
                  <a:srgbClr val="000000"/>
                </a:solidFill>
                <a:latin typeface="Open Sans Light"/>
                <a:ea typeface="Open Sans Light"/>
              </a:rPr>
              <a:t>Por ejemplo el volumen de ventas en función del producto, mes y la zona</a:t>
            </a:r>
            <a:endParaRPr b="0" lang="ca-ES" sz="2400" spc="-1" strike="noStrike">
              <a:latin typeface="Arial"/>
            </a:endParaRPr>
          </a:p>
        </p:txBody>
      </p:sp>
      <p:pic>
        <p:nvPicPr>
          <p:cNvPr id="307" name="Imagen 8" descr=""/>
          <p:cNvPicPr/>
          <p:nvPr/>
        </p:nvPicPr>
        <p:blipFill>
          <a:blip r:embed="rId1"/>
          <a:stretch/>
        </p:blipFill>
        <p:spPr>
          <a:xfrm>
            <a:off x="0" y="222480"/>
            <a:ext cx="9000720" cy="1076040"/>
          </a:xfrm>
          <a:prstGeom prst="rect">
            <a:avLst/>
          </a:prstGeom>
          <a:ln>
            <a:noFill/>
          </a:ln>
        </p:spPr>
      </p:pic>
      <p:sp>
        <p:nvSpPr>
          <p:cNvPr id="308" name="CustomShape 2"/>
          <p:cNvSpPr/>
          <p:nvPr/>
        </p:nvSpPr>
        <p:spPr>
          <a:xfrm>
            <a:off x="0" y="498960"/>
            <a:ext cx="1518840" cy="942840"/>
          </a:xfrm>
          <a:prstGeom prst="rect">
            <a:avLst/>
          </a:prstGeom>
          <a:noFill/>
          <a:ln>
            <a:noFill/>
          </a:ln>
        </p:spPr>
        <p:style>
          <a:lnRef idx="0"/>
          <a:fillRef idx="0"/>
          <a:effectRef idx="0"/>
          <a:fontRef idx="minor"/>
        </p:style>
        <p:txBody>
          <a:bodyPr lIns="90000" rIns="90000" tIns="45000" bIns="45000"/>
          <a:p>
            <a:pPr algn="ctr">
              <a:lnSpc>
                <a:spcPct val="100000"/>
              </a:lnSpc>
            </a:pPr>
            <a:r>
              <a:rPr b="1" lang="ca-ES" sz="2800" spc="-1" strike="noStrike">
                <a:solidFill>
                  <a:srgbClr val="ffffff"/>
                </a:solidFill>
                <a:latin typeface="Calibri"/>
              </a:rPr>
              <a:t>CUBOS II</a:t>
            </a:r>
            <a:endParaRPr b="0" lang="ca-ES" sz="2800" spc="-1" strike="noStrike">
              <a:latin typeface="Arial"/>
            </a:endParaRPr>
          </a:p>
        </p:txBody>
      </p:sp>
      <p:pic>
        <p:nvPicPr>
          <p:cNvPr id="309" name="Imagen 1" descr=""/>
          <p:cNvPicPr/>
          <p:nvPr/>
        </p:nvPicPr>
        <p:blipFill>
          <a:blip r:embed="rId2"/>
          <a:stretch/>
        </p:blipFill>
        <p:spPr>
          <a:xfrm>
            <a:off x="2252880" y="1857960"/>
            <a:ext cx="7619760" cy="4571640"/>
          </a:xfrm>
          <a:prstGeom prst="rect">
            <a:avLst/>
          </a:prstGeom>
          <a:ln>
            <a:noFill/>
          </a:ln>
        </p:spPr>
      </p:pic>
    </p:spTree>
  </p:cSld>
  <p:timing>
    <p:tnLst>
      <p:par>
        <p:cTn id="49" dur="indefinite" restart="never" nodeType="tmRoot">
          <p:childTnLst>
            <p:seq>
              <p:cTn id="50" dur="indefinite" nodeType="mainSeq"/>
              <p:prevCondLst>
                <p:cond delay="0" evt="onPrev">
                  <p:tgtEl>
                    <p:sldTgt/>
                  </p:tgtEl>
                </p:cond>
              </p:prevCondLst>
              <p:nextCondLst>
                <p:cond delay="0" evt="onNext">
                  <p:tgtEl>
                    <p:sldTgt/>
                  </p:tgtEl>
                </p:cond>
              </p:nextCondLst>
            </p:seq>
          </p:childTnLst>
        </p:cTn>
      </p:par>
    </p:tnLst>
  </p:timing>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0" name="CustomShape 1"/>
          <p:cNvSpPr/>
          <p:nvPr/>
        </p:nvSpPr>
        <p:spPr>
          <a:xfrm>
            <a:off x="836640" y="1580040"/>
            <a:ext cx="10349640" cy="4922640"/>
          </a:xfrm>
          <a:prstGeom prst="rect">
            <a:avLst/>
          </a:prstGeom>
          <a:noFill/>
          <a:ln>
            <a:noFill/>
          </a:ln>
        </p:spPr>
        <p:style>
          <a:lnRef idx="0"/>
          <a:fillRef idx="0"/>
          <a:effectRef idx="0"/>
          <a:fontRef idx="minor"/>
        </p:style>
        <p:txBody>
          <a:bodyPr lIns="122040" rIns="122040" tIns="60840" bIns="60840"/>
          <a:p>
            <a:pPr>
              <a:lnSpc>
                <a:spcPct val="130000"/>
              </a:lnSpc>
            </a:pPr>
            <a:r>
              <a:rPr b="0" lang="ca-ES" sz="2400" spc="-1" strike="noStrike">
                <a:solidFill>
                  <a:srgbClr val="000000"/>
                </a:solidFill>
                <a:latin typeface="Arial"/>
                <a:ea typeface="Open Sans Light"/>
              </a:rPr>
              <a:t>Se compone solamente de:</a:t>
            </a:r>
            <a:endParaRPr b="0" lang="ca-ES" sz="2400" spc="-1" strike="noStrike">
              <a:latin typeface="Arial"/>
            </a:endParaRPr>
          </a:p>
          <a:p>
            <a:pPr lvl="2" marL="343080" indent="-342720">
              <a:lnSpc>
                <a:spcPct val="130000"/>
              </a:lnSpc>
              <a:spcBef>
                <a:spcPts val="241"/>
              </a:spcBef>
              <a:buClr>
                <a:srgbClr val="000000"/>
              </a:buClr>
              <a:buFont typeface="Arial"/>
              <a:buChar char="•"/>
            </a:pPr>
            <a:r>
              <a:rPr b="0" lang="ca-ES" sz="2400" spc="-1" strike="noStrike" u="sng">
                <a:solidFill>
                  <a:srgbClr val="000000"/>
                </a:solidFill>
                <a:uFillTx/>
                <a:latin typeface="Arial"/>
                <a:ea typeface="Open Sans Light"/>
              </a:rPr>
              <a:t>Tablas de Hechos</a:t>
            </a:r>
            <a:endParaRPr b="0" lang="ca-ES" sz="2400" spc="-1" strike="noStrike">
              <a:latin typeface="Arial"/>
            </a:endParaRPr>
          </a:p>
          <a:p>
            <a:pPr marL="457200">
              <a:lnSpc>
                <a:spcPct val="130000"/>
              </a:lnSpc>
              <a:spcBef>
                <a:spcPts val="187"/>
              </a:spcBef>
            </a:pPr>
            <a:r>
              <a:rPr b="0" lang="ca-ES" sz="1870" spc="-1" strike="noStrike">
                <a:solidFill>
                  <a:srgbClr val="000000"/>
                </a:solidFill>
                <a:latin typeface="Arial"/>
                <a:ea typeface="Open Sans Light"/>
              </a:rPr>
              <a:t>Medidas atómicas y derivadas</a:t>
            </a:r>
            <a:endParaRPr b="0" lang="ca-ES" sz="1870" spc="-1" strike="noStrike">
              <a:latin typeface="Arial"/>
            </a:endParaRPr>
          </a:p>
          <a:p>
            <a:pPr marL="457200">
              <a:lnSpc>
                <a:spcPct val="130000"/>
              </a:lnSpc>
              <a:spcBef>
                <a:spcPts val="187"/>
              </a:spcBef>
            </a:pPr>
            <a:r>
              <a:rPr b="0" lang="ca-ES" sz="1870" spc="-1" strike="noStrike">
                <a:solidFill>
                  <a:srgbClr val="000000"/>
                </a:solidFill>
                <a:latin typeface="Arial"/>
                <a:ea typeface="Open Sans Light"/>
              </a:rPr>
              <a:t>Clave primaria compuesta con todas las claves ajenas de las tablas de dimensiones referenciadas</a:t>
            </a:r>
            <a:endParaRPr b="0" lang="ca-ES" sz="1870" spc="-1" strike="noStrike">
              <a:latin typeface="Arial"/>
            </a:endParaRPr>
          </a:p>
          <a:p>
            <a:pPr lvl="2" marL="343080" indent="-342720">
              <a:lnSpc>
                <a:spcPct val="130000"/>
              </a:lnSpc>
              <a:spcBef>
                <a:spcPts val="241"/>
              </a:spcBef>
              <a:buClr>
                <a:srgbClr val="000000"/>
              </a:buClr>
              <a:buFont typeface="Arial"/>
              <a:buChar char="•"/>
            </a:pPr>
            <a:r>
              <a:rPr b="0" lang="ca-ES" sz="2400" spc="-1" strike="noStrike" u="sng">
                <a:solidFill>
                  <a:srgbClr val="000000"/>
                </a:solidFill>
                <a:uFillTx/>
                <a:latin typeface="Arial"/>
                <a:ea typeface="Open Sans Light"/>
              </a:rPr>
              <a:t>Tablas de Dimensiones</a:t>
            </a:r>
            <a:endParaRPr b="0" lang="ca-ES" sz="2400" spc="-1" strike="noStrike">
              <a:latin typeface="Arial"/>
            </a:endParaRPr>
          </a:p>
          <a:p>
            <a:pPr marL="457200">
              <a:lnSpc>
                <a:spcPct val="130000"/>
              </a:lnSpc>
              <a:spcBef>
                <a:spcPts val="187"/>
              </a:spcBef>
            </a:pPr>
            <a:r>
              <a:rPr b="0" lang="ca-ES" sz="1870" spc="-1" strike="noStrike">
                <a:solidFill>
                  <a:srgbClr val="000000"/>
                </a:solidFill>
                <a:latin typeface="Arial"/>
                <a:ea typeface="Open Sans Light"/>
              </a:rPr>
              <a:t>Atributos propios de la dimensión </a:t>
            </a:r>
            <a:endParaRPr b="0" lang="ca-ES" sz="1870" spc="-1" strike="noStrike">
              <a:latin typeface="Arial"/>
            </a:endParaRPr>
          </a:p>
          <a:p>
            <a:pPr marL="457200">
              <a:lnSpc>
                <a:spcPct val="130000"/>
              </a:lnSpc>
              <a:spcBef>
                <a:spcPts val="187"/>
              </a:spcBef>
            </a:pPr>
            <a:r>
              <a:rPr b="0" lang="ca-ES" sz="1870" spc="-1" strike="noStrike">
                <a:solidFill>
                  <a:srgbClr val="000000"/>
                </a:solidFill>
                <a:latin typeface="Arial"/>
                <a:ea typeface="Open Sans Light"/>
              </a:rPr>
              <a:t>Clave primaria (generalmente secuencial)</a:t>
            </a:r>
            <a:endParaRPr b="0" lang="ca-ES" sz="1870" spc="-1" strike="noStrike">
              <a:latin typeface="Arial"/>
            </a:endParaRPr>
          </a:p>
          <a:p>
            <a:pPr marL="457200">
              <a:lnSpc>
                <a:spcPct val="130000"/>
              </a:lnSpc>
              <a:spcBef>
                <a:spcPts val="187"/>
              </a:spcBef>
            </a:pPr>
            <a:endParaRPr b="0" lang="ca-ES" sz="1870" spc="-1" strike="noStrike">
              <a:latin typeface="Arial"/>
            </a:endParaRPr>
          </a:p>
          <a:p>
            <a:pPr>
              <a:lnSpc>
                <a:spcPct val="130000"/>
              </a:lnSpc>
              <a:spcBef>
                <a:spcPts val="241"/>
              </a:spcBef>
            </a:pPr>
            <a:r>
              <a:rPr b="0" lang="ca-ES" sz="2400" spc="-1" strike="noStrike">
                <a:solidFill>
                  <a:srgbClr val="000000"/>
                </a:solidFill>
                <a:latin typeface="Arial"/>
                <a:ea typeface="Open Sans Light"/>
              </a:rPr>
              <a:t>La Tabla de hechos se haya interconectada con todas las tablas de dimensiones con las que tenga relación sus medidas.</a:t>
            </a:r>
            <a:endParaRPr b="0" lang="ca-ES" sz="2400" spc="-1" strike="noStrike">
              <a:latin typeface="Arial"/>
            </a:endParaRPr>
          </a:p>
        </p:txBody>
      </p:sp>
      <p:pic>
        <p:nvPicPr>
          <p:cNvPr id="311" name="Imagen 7" descr=""/>
          <p:cNvPicPr/>
          <p:nvPr/>
        </p:nvPicPr>
        <p:blipFill>
          <a:blip r:embed="rId1"/>
          <a:stretch/>
        </p:blipFill>
        <p:spPr>
          <a:xfrm>
            <a:off x="0" y="222480"/>
            <a:ext cx="9000720" cy="1076040"/>
          </a:xfrm>
          <a:prstGeom prst="rect">
            <a:avLst/>
          </a:prstGeom>
          <a:ln>
            <a:noFill/>
          </a:ln>
        </p:spPr>
      </p:pic>
      <p:sp>
        <p:nvSpPr>
          <p:cNvPr id="312" name="CustomShape 2"/>
          <p:cNvSpPr/>
          <p:nvPr/>
        </p:nvSpPr>
        <p:spPr>
          <a:xfrm>
            <a:off x="0" y="498960"/>
            <a:ext cx="4732920" cy="942840"/>
          </a:xfrm>
          <a:prstGeom prst="rect">
            <a:avLst/>
          </a:prstGeom>
          <a:noFill/>
          <a:ln>
            <a:noFill/>
          </a:ln>
        </p:spPr>
        <p:style>
          <a:lnRef idx="0"/>
          <a:fillRef idx="0"/>
          <a:effectRef idx="0"/>
          <a:fontRef idx="minor"/>
        </p:style>
        <p:txBody>
          <a:bodyPr lIns="90000" rIns="90000" tIns="45000" bIns="45000"/>
          <a:p>
            <a:pPr algn="ctr">
              <a:lnSpc>
                <a:spcPct val="100000"/>
              </a:lnSpc>
            </a:pPr>
            <a:r>
              <a:rPr b="1" lang="ca-ES" sz="2800" spc="-1" strike="noStrike">
                <a:solidFill>
                  <a:srgbClr val="ffffff"/>
                </a:solidFill>
                <a:latin typeface="Calibri"/>
              </a:rPr>
              <a:t>MODELO MULTIDIMENSIONAL</a:t>
            </a:r>
            <a:endParaRPr b="0" lang="ca-ES" sz="2800" spc="-1" strike="noStrike">
              <a:latin typeface="Arial"/>
            </a:endParaRPr>
          </a:p>
        </p:txBody>
      </p:sp>
    </p:spTree>
  </p:cSld>
  <p:timing>
    <p:tnLst>
      <p:par>
        <p:cTn id="51" dur="indefinite" restart="never" nodeType="tmRoot">
          <p:childTnLst>
            <p:seq>
              <p:cTn id="52" dur="indefinite" nodeType="mainSeq"/>
              <p:prevCondLst>
                <p:cond delay="0" evt="onPrev">
                  <p:tgtEl>
                    <p:sldTgt/>
                  </p:tgtEl>
                </p:cond>
              </p:prevCondLst>
              <p:nextCondLst>
                <p:cond delay="0" evt="onNext">
                  <p:tgtEl>
                    <p:sldTgt/>
                  </p:tgtEl>
                </p:cond>
              </p:nextCondLst>
            </p:seq>
          </p:childTnLst>
        </p:cTn>
      </p:par>
    </p:tnLst>
  </p:timing>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3" name="CustomShape 1"/>
          <p:cNvSpPr/>
          <p:nvPr/>
        </p:nvSpPr>
        <p:spPr>
          <a:xfrm>
            <a:off x="836640" y="1432800"/>
            <a:ext cx="10791000" cy="4624920"/>
          </a:xfrm>
          <a:prstGeom prst="rect">
            <a:avLst/>
          </a:prstGeom>
          <a:noFill/>
          <a:ln>
            <a:noFill/>
          </a:ln>
        </p:spPr>
        <p:style>
          <a:lnRef idx="0"/>
          <a:fillRef idx="0"/>
          <a:effectRef idx="0"/>
          <a:fontRef idx="minor"/>
        </p:style>
        <p:txBody>
          <a:bodyPr lIns="122040" rIns="122040" tIns="60840" bIns="60840"/>
          <a:p>
            <a:pPr>
              <a:lnSpc>
                <a:spcPct val="100000"/>
              </a:lnSpc>
            </a:pPr>
            <a:r>
              <a:rPr b="0" lang="ca-ES" sz="2400" spc="-1" strike="noStrike">
                <a:solidFill>
                  <a:srgbClr val="000000"/>
                </a:solidFill>
                <a:latin typeface="Arial"/>
                <a:ea typeface="Open Sans Light"/>
              </a:rPr>
              <a:t>PASOS A SEGUIR PARA DISEÑAR UN ESQUEMA MULTIDIMENSIONAL</a:t>
            </a:r>
            <a:br/>
            <a:endParaRPr b="0" lang="ca-ES" sz="2400" spc="-1" strike="noStrike">
              <a:latin typeface="Arial"/>
            </a:endParaRPr>
          </a:p>
          <a:p>
            <a:pPr>
              <a:lnSpc>
                <a:spcPct val="100000"/>
              </a:lnSpc>
            </a:pPr>
            <a:r>
              <a:rPr b="0" lang="ca-ES" sz="1600" spc="-1" strike="noStrike">
                <a:solidFill>
                  <a:srgbClr val="000000"/>
                </a:solidFill>
                <a:latin typeface="Arial"/>
                <a:ea typeface="Open Sans Light"/>
              </a:rPr>
              <a:t>1. DEFINIR EL OBJETIVO DE ANÁLISIS</a:t>
            </a:r>
            <a:endParaRPr b="0" lang="ca-ES" sz="1600" spc="-1" strike="noStrike">
              <a:latin typeface="Arial"/>
            </a:endParaRPr>
          </a:p>
          <a:p>
            <a:pPr>
              <a:lnSpc>
                <a:spcPct val="100000"/>
              </a:lnSpc>
            </a:pPr>
            <a:r>
              <a:rPr b="0" lang="ca-ES" sz="1600" spc="-1" strike="noStrike">
                <a:solidFill>
                  <a:srgbClr val="000000"/>
                </a:solidFill>
                <a:latin typeface="Arial"/>
                <a:ea typeface="Open Sans Light"/>
              </a:rPr>
              <a:t> </a:t>
            </a:r>
            <a:r>
              <a:rPr b="0" lang="ca-ES" sz="1600" spc="-1" strike="noStrike">
                <a:solidFill>
                  <a:srgbClr val="000000"/>
                </a:solidFill>
                <a:latin typeface="Arial"/>
                <a:ea typeface="Open Sans Light"/>
              </a:rPr>
              <a:t>	</a:t>
            </a:r>
            <a:r>
              <a:rPr b="0" lang="ca-ES" sz="1600" spc="-1" strike="noStrike">
                <a:solidFill>
                  <a:srgbClr val="000000"/>
                </a:solidFill>
                <a:latin typeface="Arial"/>
                <a:ea typeface="Open Sans Light"/>
              </a:rPr>
              <a:t>Buscar el objetivo a analizar</a:t>
            </a:r>
            <a:endParaRPr b="0" lang="ca-ES" sz="1600" spc="-1" strike="noStrike">
              <a:latin typeface="Arial"/>
            </a:endParaRPr>
          </a:p>
          <a:p>
            <a:pPr>
              <a:lnSpc>
                <a:spcPct val="100000"/>
              </a:lnSpc>
            </a:pPr>
            <a:r>
              <a:rPr b="0" lang="ca-ES" sz="1600" spc="-1" strike="noStrike">
                <a:solidFill>
                  <a:srgbClr val="000000"/>
                </a:solidFill>
                <a:latin typeface="Arial"/>
                <a:ea typeface="Open Sans Light"/>
              </a:rPr>
              <a:t>	</a:t>
            </a:r>
            <a:r>
              <a:rPr b="0" lang="ca-ES" sz="1600" spc="-1" strike="noStrike">
                <a:solidFill>
                  <a:srgbClr val="000000"/>
                </a:solidFill>
                <a:latin typeface="Arial"/>
                <a:ea typeface="Open Sans Light"/>
              </a:rPr>
              <a:t>Puede haber varios objetivos y varias tablas de hechos</a:t>
            </a:r>
            <a:endParaRPr b="0" lang="ca-ES" sz="1600" spc="-1" strike="noStrike">
              <a:latin typeface="Arial"/>
            </a:endParaRPr>
          </a:p>
          <a:p>
            <a:pPr>
              <a:lnSpc>
                <a:spcPct val="100000"/>
              </a:lnSpc>
            </a:pPr>
            <a:r>
              <a:rPr b="0" lang="ca-ES" sz="1600" spc="-1" strike="noStrike">
                <a:solidFill>
                  <a:srgbClr val="000000"/>
                </a:solidFill>
                <a:latin typeface="Arial"/>
                <a:ea typeface="Open Sans Light"/>
              </a:rPr>
              <a:t>2. ESTABLECER LOS ATRIBUTOS DE LA TABLA DE HECHOS</a:t>
            </a:r>
            <a:endParaRPr b="0" lang="ca-ES" sz="1600" spc="-1" strike="noStrike">
              <a:latin typeface="Arial"/>
            </a:endParaRPr>
          </a:p>
          <a:p>
            <a:pPr>
              <a:lnSpc>
                <a:spcPct val="100000"/>
              </a:lnSpc>
            </a:pPr>
            <a:r>
              <a:rPr b="0" lang="ca-ES" sz="1600" spc="-1" strike="noStrike">
                <a:solidFill>
                  <a:srgbClr val="000000"/>
                </a:solidFill>
                <a:latin typeface="Arial"/>
                <a:ea typeface="Open Sans Light"/>
              </a:rPr>
              <a:t>	</a:t>
            </a:r>
            <a:r>
              <a:rPr b="0" lang="ca-ES" sz="1600" spc="-1" strike="noStrike">
                <a:solidFill>
                  <a:srgbClr val="000000"/>
                </a:solidFill>
                <a:latin typeface="Arial"/>
                <a:ea typeface="Open Sans Light"/>
              </a:rPr>
              <a:t>Seleccionar las medidas de análisis, estas se pueden componer de:</a:t>
            </a:r>
            <a:endParaRPr b="0" lang="ca-ES" sz="1600" spc="-1" strike="noStrike">
              <a:latin typeface="Arial"/>
            </a:endParaRPr>
          </a:p>
          <a:p>
            <a:pPr lvl="3" marL="1657440" indent="-285480">
              <a:lnSpc>
                <a:spcPct val="100000"/>
              </a:lnSpc>
              <a:buClr>
                <a:srgbClr val="000000"/>
              </a:buClr>
              <a:buFont typeface="Arial"/>
              <a:buChar char="•"/>
            </a:pPr>
            <a:r>
              <a:rPr b="0" lang="ca-ES" sz="1600" spc="-1" strike="noStrike">
                <a:solidFill>
                  <a:srgbClr val="000000"/>
                </a:solidFill>
                <a:latin typeface="Arial"/>
                <a:ea typeface="Open Sans Light"/>
              </a:rPr>
              <a:t>Atributos derivados Atributos atómicos</a:t>
            </a:r>
            <a:endParaRPr b="0" lang="ca-ES" sz="1600" spc="-1" strike="noStrike">
              <a:latin typeface="Arial"/>
            </a:endParaRPr>
          </a:p>
          <a:p>
            <a:pPr lvl="3" marL="1657440" indent="-285480">
              <a:lnSpc>
                <a:spcPct val="100000"/>
              </a:lnSpc>
              <a:buClr>
                <a:srgbClr val="000000"/>
              </a:buClr>
              <a:buFont typeface="Arial"/>
              <a:buChar char="•"/>
            </a:pPr>
            <a:r>
              <a:rPr b="0" lang="ca-ES" sz="1600" spc="-1" strike="noStrike">
                <a:solidFill>
                  <a:srgbClr val="000000"/>
                </a:solidFill>
                <a:latin typeface="Arial"/>
                <a:ea typeface="Open Sans Light"/>
              </a:rPr>
              <a:t>Siempre son atributos de tipo numérico</a:t>
            </a:r>
            <a:endParaRPr b="0" lang="ca-ES" sz="1600" spc="-1" strike="noStrike">
              <a:latin typeface="Arial"/>
            </a:endParaRPr>
          </a:p>
          <a:p>
            <a:pPr>
              <a:lnSpc>
                <a:spcPct val="100000"/>
              </a:lnSpc>
            </a:pPr>
            <a:r>
              <a:rPr b="0" lang="ca-ES" sz="1600" spc="-1" strike="noStrike">
                <a:solidFill>
                  <a:srgbClr val="000000"/>
                </a:solidFill>
                <a:latin typeface="Arial"/>
                <a:ea typeface="Open Sans Light"/>
              </a:rPr>
              <a:t>3. DETERMINAR EL CONTEXTO DEL ANÁLISIS</a:t>
            </a:r>
            <a:endParaRPr b="0" lang="ca-ES" sz="1600" spc="-1" strike="noStrike">
              <a:latin typeface="Arial"/>
            </a:endParaRPr>
          </a:p>
          <a:p>
            <a:pPr>
              <a:lnSpc>
                <a:spcPct val="100000"/>
              </a:lnSpc>
            </a:pPr>
            <a:r>
              <a:rPr b="0" lang="ca-ES" sz="1600" spc="-1" strike="noStrike">
                <a:solidFill>
                  <a:srgbClr val="000000"/>
                </a:solidFill>
                <a:latin typeface="Arial"/>
                <a:ea typeface="Open Sans Light"/>
              </a:rPr>
              <a:t>	</a:t>
            </a:r>
            <a:r>
              <a:rPr b="0" lang="ca-ES" sz="1600" spc="-1" strike="noStrike">
                <a:solidFill>
                  <a:srgbClr val="000000"/>
                </a:solidFill>
                <a:latin typeface="Arial"/>
                <a:ea typeface="Open Sans Light"/>
              </a:rPr>
              <a:t>Restringir o delimitar el análisis y determinar las dimensiones</a:t>
            </a:r>
            <a:endParaRPr b="0" lang="ca-ES" sz="1600" spc="-1" strike="noStrike">
              <a:latin typeface="Arial"/>
            </a:endParaRPr>
          </a:p>
          <a:p>
            <a:pPr>
              <a:lnSpc>
                <a:spcPct val="100000"/>
              </a:lnSpc>
            </a:pPr>
            <a:r>
              <a:rPr b="0" lang="ca-ES" sz="1600" spc="-1" strike="noStrike">
                <a:solidFill>
                  <a:srgbClr val="000000"/>
                </a:solidFill>
                <a:latin typeface="Arial"/>
                <a:ea typeface="Open Sans Light"/>
              </a:rPr>
              <a:t>	</a:t>
            </a:r>
            <a:r>
              <a:rPr b="0" lang="ca-ES" sz="1600" spc="-1" strike="noStrike">
                <a:solidFill>
                  <a:srgbClr val="000000"/>
                </a:solidFill>
                <a:latin typeface="Arial"/>
                <a:ea typeface="Open Sans Light"/>
              </a:rPr>
              <a:t>Dimensiones potenciales : tablas relacionadas con los atributos de medida.</a:t>
            </a:r>
            <a:endParaRPr b="0" lang="ca-ES" sz="1600" spc="-1" strike="noStrike">
              <a:latin typeface="Arial"/>
            </a:endParaRPr>
          </a:p>
          <a:p>
            <a:pPr>
              <a:lnSpc>
                <a:spcPct val="100000"/>
              </a:lnSpc>
            </a:pPr>
            <a:r>
              <a:rPr b="0" lang="ca-ES" sz="1600" spc="-1" strike="noStrike">
                <a:solidFill>
                  <a:srgbClr val="000000"/>
                </a:solidFill>
                <a:latin typeface="Arial"/>
                <a:ea typeface="Open Sans Light"/>
              </a:rPr>
              <a:t>	</a:t>
            </a:r>
            <a:r>
              <a:rPr b="0" lang="ca-ES" sz="1600" spc="-1" strike="noStrike">
                <a:solidFill>
                  <a:srgbClr val="000000"/>
                </a:solidFill>
                <a:latin typeface="Arial"/>
                <a:ea typeface="Open Sans Light"/>
              </a:rPr>
              <a:t>Agrupación de tablas dándole una orientación temática (del negocio)</a:t>
            </a:r>
            <a:endParaRPr b="0" lang="ca-ES" sz="1600" spc="-1" strike="noStrike">
              <a:latin typeface="Arial"/>
            </a:endParaRPr>
          </a:p>
          <a:p>
            <a:pPr>
              <a:lnSpc>
                <a:spcPct val="100000"/>
              </a:lnSpc>
            </a:pPr>
            <a:r>
              <a:rPr b="0" lang="ca-ES" sz="1600" spc="-1" strike="noStrike">
                <a:solidFill>
                  <a:srgbClr val="000000"/>
                </a:solidFill>
                <a:latin typeface="Arial"/>
                <a:ea typeface="Open Sans Light"/>
              </a:rPr>
              <a:t>4. ATRIBUTOS DE DIMENSIÓN</a:t>
            </a:r>
            <a:endParaRPr b="0" lang="ca-ES" sz="1600" spc="-1" strike="noStrike">
              <a:latin typeface="Arial"/>
            </a:endParaRPr>
          </a:p>
          <a:p>
            <a:pPr>
              <a:lnSpc>
                <a:spcPct val="100000"/>
              </a:lnSpc>
            </a:pPr>
            <a:r>
              <a:rPr b="0" lang="ca-ES" sz="1600" spc="-1" strike="noStrike">
                <a:solidFill>
                  <a:srgbClr val="000000"/>
                </a:solidFill>
                <a:latin typeface="Arial"/>
                <a:ea typeface="Open Sans Light"/>
              </a:rPr>
              <a:t>	</a:t>
            </a:r>
            <a:r>
              <a:rPr b="0" lang="ca-ES" sz="1600" spc="-1" strike="noStrike">
                <a:solidFill>
                  <a:srgbClr val="000000"/>
                </a:solidFill>
                <a:latin typeface="Arial"/>
                <a:ea typeface="Open Sans Light"/>
              </a:rPr>
              <a:t>Características que se define cada dimensión</a:t>
            </a:r>
            <a:endParaRPr b="0" lang="ca-ES" sz="1600" spc="-1" strike="noStrike">
              <a:latin typeface="Arial"/>
            </a:endParaRPr>
          </a:p>
          <a:p>
            <a:pPr>
              <a:lnSpc>
                <a:spcPct val="100000"/>
              </a:lnSpc>
            </a:pPr>
            <a:r>
              <a:rPr b="0" lang="ca-ES" sz="1600" spc="-1" strike="noStrike">
                <a:solidFill>
                  <a:srgbClr val="000000"/>
                </a:solidFill>
                <a:latin typeface="Arial"/>
                <a:ea typeface="Open Sans Light"/>
              </a:rPr>
              <a:t>	</a:t>
            </a:r>
            <a:r>
              <a:rPr b="0" lang="ca-ES" sz="1600" spc="-1" strike="noStrike">
                <a:solidFill>
                  <a:srgbClr val="000000"/>
                </a:solidFill>
                <a:latin typeface="Arial"/>
                <a:ea typeface="Open Sans Light"/>
              </a:rPr>
              <a:t>Ayudan a realizar filtros y agrupaciones en la información a analizar</a:t>
            </a:r>
            <a:endParaRPr b="0" lang="ca-ES" sz="1600" spc="-1" strike="noStrike">
              <a:latin typeface="Arial"/>
            </a:endParaRPr>
          </a:p>
          <a:p>
            <a:pPr>
              <a:lnSpc>
                <a:spcPct val="100000"/>
              </a:lnSpc>
            </a:pPr>
            <a:r>
              <a:rPr b="0" lang="ca-ES" sz="1600" spc="-1" strike="noStrike">
                <a:solidFill>
                  <a:srgbClr val="000000"/>
                </a:solidFill>
                <a:latin typeface="Arial"/>
                <a:ea typeface="Open Sans Light"/>
              </a:rPr>
              <a:t>	</a:t>
            </a:r>
            <a:r>
              <a:rPr b="0" lang="ca-ES" sz="1600" spc="-1" strike="noStrike">
                <a:solidFill>
                  <a:srgbClr val="000000"/>
                </a:solidFill>
                <a:latin typeface="Arial"/>
                <a:ea typeface="Open Sans Light"/>
              </a:rPr>
              <a:t>Establecer la jerarquía , si existe, en los atributos de dimensión, para posteriormente poder visualizar la información en diferentes niveles de agrupación</a:t>
            </a:r>
            <a:r>
              <a:rPr b="0" lang="ca-ES" sz="1600" spc="-1" strike="noStrike">
                <a:solidFill>
                  <a:srgbClr val="595959"/>
                </a:solidFill>
                <a:latin typeface="Open Sans Light"/>
                <a:ea typeface="Open Sans Light"/>
              </a:rPr>
              <a:t>.</a:t>
            </a:r>
            <a:endParaRPr b="0" lang="ca-ES" sz="1600" spc="-1" strike="noStrike">
              <a:latin typeface="Arial"/>
            </a:endParaRPr>
          </a:p>
        </p:txBody>
      </p:sp>
      <p:pic>
        <p:nvPicPr>
          <p:cNvPr id="314" name="Imagen 7" descr=""/>
          <p:cNvPicPr/>
          <p:nvPr/>
        </p:nvPicPr>
        <p:blipFill>
          <a:blip r:embed="rId1"/>
          <a:stretch/>
        </p:blipFill>
        <p:spPr>
          <a:xfrm>
            <a:off x="0" y="222480"/>
            <a:ext cx="9000720" cy="1076040"/>
          </a:xfrm>
          <a:prstGeom prst="rect">
            <a:avLst/>
          </a:prstGeom>
          <a:ln>
            <a:noFill/>
          </a:ln>
        </p:spPr>
      </p:pic>
      <p:sp>
        <p:nvSpPr>
          <p:cNvPr id="315" name="CustomShape 2"/>
          <p:cNvSpPr/>
          <p:nvPr/>
        </p:nvSpPr>
        <p:spPr>
          <a:xfrm>
            <a:off x="0" y="498960"/>
            <a:ext cx="1364040" cy="942840"/>
          </a:xfrm>
          <a:prstGeom prst="rect">
            <a:avLst/>
          </a:prstGeom>
          <a:noFill/>
          <a:ln>
            <a:noFill/>
          </a:ln>
        </p:spPr>
        <p:style>
          <a:lnRef idx="0"/>
          <a:fillRef idx="0"/>
          <a:effectRef idx="0"/>
          <a:fontRef idx="minor"/>
        </p:style>
        <p:txBody>
          <a:bodyPr lIns="90000" rIns="90000" tIns="45000" bIns="45000"/>
          <a:p>
            <a:pPr algn="ctr">
              <a:lnSpc>
                <a:spcPct val="100000"/>
              </a:lnSpc>
            </a:pPr>
            <a:r>
              <a:rPr b="1" lang="ca-ES" sz="2800" spc="-1" strike="noStrike">
                <a:solidFill>
                  <a:srgbClr val="ffffff"/>
                </a:solidFill>
                <a:latin typeface="Calibri"/>
              </a:rPr>
              <a:t>DISEÑO</a:t>
            </a:r>
            <a:endParaRPr b="0" lang="ca-ES" sz="2800" spc="-1" strike="noStrike">
              <a:latin typeface="Arial"/>
            </a:endParaRPr>
          </a:p>
        </p:txBody>
      </p:sp>
    </p:spTree>
  </p:cSld>
  <p:timing>
    <p:tnLst>
      <p:par>
        <p:cTn id="53" dur="indefinite" restart="never" nodeType="tmRoot">
          <p:childTnLst>
            <p:seq>
              <p:cTn id="54" dur="indefinite" nodeType="mainSeq"/>
              <p:prevCondLst>
                <p:cond delay="0" evt="onPrev">
                  <p:tgtEl>
                    <p:sldTgt/>
                  </p:tgtEl>
                </p:cond>
              </p:prevCondLst>
              <p:nextCondLst>
                <p:cond delay="0" evt="onNext">
                  <p:tgtEl>
                    <p:sldTgt/>
                  </p:tgtEl>
                </p:cond>
              </p:nextCondLst>
            </p:seq>
          </p:childTnLst>
        </p:cTn>
      </p:par>
    </p:tnLst>
  </p:timing>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16" name="Google Shape;1942;p80" descr=""/>
          <p:cNvPicPr/>
          <p:nvPr/>
        </p:nvPicPr>
        <p:blipFill>
          <a:blip r:embed="rId1"/>
          <a:stretch/>
        </p:blipFill>
        <p:spPr>
          <a:xfrm>
            <a:off x="6138720" y="974880"/>
            <a:ext cx="4750560" cy="5698440"/>
          </a:xfrm>
          <a:prstGeom prst="rect">
            <a:avLst/>
          </a:prstGeom>
          <a:ln>
            <a:noFill/>
          </a:ln>
        </p:spPr>
      </p:pic>
      <p:sp>
        <p:nvSpPr>
          <p:cNvPr id="317" name="CustomShape 1"/>
          <p:cNvSpPr/>
          <p:nvPr/>
        </p:nvSpPr>
        <p:spPr>
          <a:xfrm>
            <a:off x="231840" y="2626920"/>
            <a:ext cx="5952240" cy="2394720"/>
          </a:xfrm>
          <a:prstGeom prst="rect">
            <a:avLst/>
          </a:prstGeom>
          <a:noFill/>
          <a:ln>
            <a:noFill/>
          </a:ln>
        </p:spPr>
        <p:style>
          <a:lnRef idx="0"/>
          <a:fillRef idx="0"/>
          <a:effectRef idx="0"/>
          <a:fontRef idx="minor"/>
        </p:style>
        <p:txBody>
          <a:bodyPr lIns="122040" rIns="122040" tIns="60840" bIns="60840" anchor="ctr"/>
          <a:p>
            <a:pPr>
              <a:lnSpc>
                <a:spcPct val="100000"/>
              </a:lnSpc>
            </a:pPr>
            <a:r>
              <a:rPr b="0" lang="ca-ES" sz="1870" spc="-1" strike="noStrike">
                <a:solidFill>
                  <a:srgbClr val="000000"/>
                </a:solidFill>
                <a:latin typeface="Arial"/>
                <a:ea typeface="Open Sans Light"/>
              </a:rPr>
              <a:t>Ejemplo Práctico 1.</a:t>
            </a:r>
            <a:endParaRPr b="0" lang="ca-ES" sz="1870" spc="-1" strike="noStrike">
              <a:latin typeface="Arial"/>
            </a:endParaRPr>
          </a:p>
          <a:p>
            <a:pPr>
              <a:lnSpc>
                <a:spcPct val="100000"/>
              </a:lnSpc>
            </a:pPr>
            <a:endParaRPr b="0" lang="ca-ES" sz="1870" spc="-1" strike="noStrike">
              <a:latin typeface="Arial"/>
            </a:endParaRPr>
          </a:p>
          <a:p>
            <a:pPr>
              <a:lnSpc>
                <a:spcPct val="100000"/>
              </a:lnSpc>
            </a:pPr>
            <a:r>
              <a:rPr b="1" lang="ca-ES" sz="1870" spc="-1" strike="noStrike">
                <a:solidFill>
                  <a:srgbClr val="000000"/>
                </a:solidFill>
                <a:latin typeface="Arial"/>
                <a:ea typeface="Open Sans Light"/>
              </a:rPr>
              <a:t>Situación:</a:t>
            </a:r>
            <a:r>
              <a:rPr b="0" lang="ca-ES" sz="1870" spc="-1" strike="noStrike">
                <a:solidFill>
                  <a:srgbClr val="000000"/>
                </a:solidFill>
                <a:latin typeface="Arial"/>
                <a:ea typeface="Open Sans Light"/>
              </a:rPr>
              <a:t> Disponemos del modelo datos del  ERP o Sistema de información que gestiona unas salas multi-cine.</a:t>
            </a:r>
            <a:endParaRPr b="0" lang="ca-ES" sz="1870" spc="-1" strike="noStrike">
              <a:latin typeface="Arial"/>
            </a:endParaRPr>
          </a:p>
          <a:p>
            <a:pPr>
              <a:lnSpc>
                <a:spcPct val="100000"/>
              </a:lnSpc>
            </a:pPr>
            <a:endParaRPr b="0" lang="ca-ES" sz="1870" spc="-1" strike="noStrike">
              <a:latin typeface="Arial"/>
            </a:endParaRPr>
          </a:p>
          <a:p>
            <a:pPr>
              <a:lnSpc>
                <a:spcPct val="100000"/>
              </a:lnSpc>
            </a:pPr>
            <a:r>
              <a:rPr b="1" lang="ca-ES" sz="1870" spc="-1" strike="noStrike">
                <a:solidFill>
                  <a:srgbClr val="000000"/>
                </a:solidFill>
                <a:latin typeface="Arial"/>
                <a:ea typeface="Open Sans Light"/>
              </a:rPr>
              <a:t>Objetivo </a:t>
            </a:r>
            <a:r>
              <a:rPr b="0" lang="ca-ES" sz="1870" spc="-1" strike="noStrike">
                <a:solidFill>
                  <a:srgbClr val="000000"/>
                </a:solidFill>
                <a:latin typeface="Arial"/>
                <a:ea typeface="Open Sans Light"/>
              </a:rPr>
              <a:t>: Definir el hecho de películas proyectadas en cada sala con su recaudación por sesión</a:t>
            </a:r>
            <a:endParaRPr b="0" lang="ca-ES" sz="1870" spc="-1" strike="noStrike">
              <a:latin typeface="Arial"/>
            </a:endParaRPr>
          </a:p>
        </p:txBody>
      </p:sp>
      <p:pic>
        <p:nvPicPr>
          <p:cNvPr id="318" name="Imagen 8" descr=""/>
          <p:cNvPicPr/>
          <p:nvPr/>
        </p:nvPicPr>
        <p:blipFill>
          <a:blip r:embed="rId2"/>
          <a:stretch/>
        </p:blipFill>
        <p:spPr>
          <a:xfrm>
            <a:off x="0" y="222480"/>
            <a:ext cx="5635440" cy="1076040"/>
          </a:xfrm>
          <a:prstGeom prst="rect">
            <a:avLst/>
          </a:prstGeom>
          <a:ln>
            <a:noFill/>
          </a:ln>
        </p:spPr>
      </p:pic>
      <p:sp>
        <p:nvSpPr>
          <p:cNvPr id="319" name="CustomShape 2"/>
          <p:cNvSpPr/>
          <p:nvPr/>
        </p:nvSpPr>
        <p:spPr>
          <a:xfrm>
            <a:off x="0" y="498960"/>
            <a:ext cx="1570320" cy="942840"/>
          </a:xfrm>
          <a:prstGeom prst="rect">
            <a:avLst/>
          </a:prstGeom>
          <a:noFill/>
          <a:ln>
            <a:noFill/>
          </a:ln>
        </p:spPr>
        <p:style>
          <a:lnRef idx="0"/>
          <a:fillRef idx="0"/>
          <a:effectRef idx="0"/>
          <a:fontRef idx="minor"/>
        </p:style>
        <p:txBody>
          <a:bodyPr lIns="90000" rIns="90000" tIns="45000" bIns="45000"/>
          <a:p>
            <a:pPr algn="ctr">
              <a:lnSpc>
                <a:spcPct val="100000"/>
              </a:lnSpc>
            </a:pPr>
            <a:r>
              <a:rPr b="1" lang="ca-ES" sz="2800" spc="-1" strike="noStrike">
                <a:solidFill>
                  <a:srgbClr val="ffffff"/>
                </a:solidFill>
                <a:latin typeface="Calibri"/>
              </a:rPr>
              <a:t>EJEMPLO</a:t>
            </a:r>
            <a:endParaRPr b="0" lang="ca-ES" sz="2800" spc="-1" strike="noStrike">
              <a:latin typeface="Arial"/>
            </a:endParaRPr>
          </a:p>
        </p:txBody>
      </p:sp>
    </p:spTree>
  </p:cSld>
  <p:timing>
    <p:tnLst>
      <p:par>
        <p:cTn id="55" dur="indefinite" restart="never" nodeType="tmRoot">
          <p:childTnLst>
            <p:seq>
              <p:cTn id="56" dur="indefinite" nodeType="mainSeq"/>
              <p:prevCondLst>
                <p:cond delay="0" evt="onPrev">
                  <p:tgtEl>
                    <p:sldTgt/>
                  </p:tgtEl>
                </p:cond>
              </p:prevCondLst>
              <p:nextCondLst>
                <p:cond delay="0" evt="onNext">
                  <p:tgtEl>
                    <p:sldTgt/>
                  </p:tgtEl>
                </p:cond>
              </p:nextCondLst>
            </p:seq>
          </p:childTnLst>
        </p:cTn>
      </p:par>
    </p:tnLst>
  </p:timing>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CustomShape 1"/>
          <p:cNvSpPr/>
          <p:nvPr/>
        </p:nvSpPr>
        <p:spPr>
          <a:xfrm>
            <a:off x="231840" y="2626920"/>
            <a:ext cx="5952240" cy="2394720"/>
          </a:xfrm>
          <a:prstGeom prst="rect">
            <a:avLst/>
          </a:prstGeom>
          <a:noFill/>
          <a:ln>
            <a:noFill/>
          </a:ln>
        </p:spPr>
        <p:style>
          <a:lnRef idx="0"/>
          <a:fillRef idx="0"/>
          <a:effectRef idx="0"/>
          <a:fontRef idx="minor"/>
        </p:style>
        <p:txBody>
          <a:bodyPr lIns="122040" rIns="122040" tIns="60840" bIns="60840" anchor="ctr"/>
          <a:p>
            <a:pPr>
              <a:lnSpc>
                <a:spcPct val="100000"/>
              </a:lnSpc>
            </a:pPr>
            <a:r>
              <a:rPr b="0" lang="ca-ES" sz="1870" spc="-1" strike="noStrike">
                <a:solidFill>
                  <a:srgbClr val="000000"/>
                </a:solidFill>
                <a:latin typeface="Arial"/>
                <a:ea typeface="Open Sans Light"/>
              </a:rPr>
              <a:t>Ejemplo Práctico 1.</a:t>
            </a:r>
            <a:endParaRPr b="0" lang="ca-ES" sz="1870" spc="-1" strike="noStrike">
              <a:latin typeface="Arial"/>
            </a:endParaRPr>
          </a:p>
          <a:p>
            <a:pPr>
              <a:lnSpc>
                <a:spcPct val="100000"/>
              </a:lnSpc>
            </a:pPr>
            <a:endParaRPr b="0" lang="ca-ES" sz="1870" spc="-1" strike="noStrike">
              <a:latin typeface="Arial"/>
            </a:endParaRPr>
          </a:p>
          <a:p>
            <a:pPr>
              <a:lnSpc>
                <a:spcPct val="100000"/>
              </a:lnSpc>
            </a:pPr>
            <a:r>
              <a:rPr b="1" lang="ca-ES" sz="1870" spc="-1" strike="noStrike">
                <a:solidFill>
                  <a:srgbClr val="000000"/>
                </a:solidFill>
                <a:latin typeface="Arial"/>
                <a:ea typeface="Open Sans Light"/>
              </a:rPr>
              <a:t>Situación:</a:t>
            </a:r>
            <a:r>
              <a:rPr b="0" lang="ca-ES" sz="1870" spc="-1" strike="noStrike">
                <a:solidFill>
                  <a:srgbClr val="000000"/>
                </a:solidFill>
                <a:latin typeface="Arial"/>
                <a:ea typeface="Open Sans Light"/>
              </a:rPr>
              <a:t> Disponemos del modelo datos del  ERP o Sistema de información que gestiona unas salas multi-cine.</a:t>
            </a:r>
            <a:endParaRPr b="0" lang="ca-ES" sz="1870" spc="-1" strike="noStrike">
              <a:latin typeface="Arial"/>
            </a:endParaRPr>
          </a:p>
          <a:p>
            <a:pPr>
              <a:lnSpc>
                <a:spcPct val="100000"/>
              </a:lnSpc>
            </a:pPr>
            <a:endParaRPr b="0" lang="ca-ES" sz="1870" spc="-1" strike="noStrike">
              <a:latin typeface="Arial"/>
            </a:endParaRPr>
          </a:p>
          <a:p>
            <a:pPr>
              <a:lnSpc>
                <a:spcPct val="100000"/>
              </a:lnSpc>
            </a:pPr>
            <a:r>
              <a:rPr b="1" lang="ca-ES" sz="1870" spc="-1" strike="noStrike">
                <a:solidFill>
                  <a:srgbClr val="000000"/>
                </a:solidFill>
                <a:latin typeface="Arial"/>
                <a:ea typeface="Open Sans Light"/>
              </a:rPr>
              <a:t>Objetivo </a:t>
            </a:r>
            <a:r>
              <a:rPr b="0" lang="ca-ES" sz="1870" spc="-1" strike="noStrike">
                <a:solidFill>
                  <a:srgbClr val="000000"/>
                </a:solidFill>
                <a:latin typeface="Arial"/>
                <a:ea typeface="Open Sans Light"/>
              </a:rPr>
              <a:t>: Definir el hecho de películas proyectas en cada sala con su recaudación por sesión</a:t>
            </a:r>
            <a:endParaRPr b="0" lang="ca-ES" sz="1870" spc="-1" strike="noStrike">
              <a:latin typeface="Arial"/>
            </a:endParaRPr>
          </a:p>
        </p:txBody>
      </p:sp>
      <p:pic>
        <p:nvPicPr>
          <p:cNvPr id="321" name="Google Shape;1954;p81" descr=""/>
          <p:cNvPicPr/>
          <p:nvPr/>
        </p:nvPicPr>
        <p:blipFill>
          <a:blip r:embed="rId1"/>
          <a:stretch/>
        </p:blipFill>
        <p:spPr>
          <a:xfrm>
            <a:off x="6095880" y="1560600"/>
            <a:ext cx="5792400" cy="3736440"/>
          </a:xfrm>
          <a:prstGeom prst="rect">
            <a:avLst/>
          </a:prstGeom>
          <a:ln>
            <a:noFill/>
          </a:ln>
        </p:spPr>
      </p:pic>
      <p:pic>
        <p:nvPicPr>
          <p:cNvPr id="322" name="Imagen 8" descr=""/>
          <p:cNvPicPr/>
          <p:nvPr/>
        </p:nvPicPr>
        <p:blipFill>
          <a:blip r:embed="rId2"/>
          <a:stretch/>
        </p:blipFill>
        <p:spPr>
          <a:xfrm>
            <a:off x="0" y="222480"/>
            <a:ext cx="5635440" cy="1076040"/>
          </a:xfrm>
          <a:prstGeom prst="rect">
            <a:avLst/>
          </a:prstGeom>
          <a:ln>
            <a:noFill/>
          </a:ln>
        </p:spPr>
      </p:pic>
      <p:sp>
        <p:nvSpPr>
          <p:cNvPr id="323" name="CustomShape 2"/>
          <p:cNvSpPr/>
          <p:nvPr/>
        </p:nvSpPr>
        <p:spPr>
          <a:xfrm>
            <a:off x="0" y="498960"/>
            <a:ext cx="1806480" cy="942840"/>
          </a:xfrm>
          <a:prstGeom prst="rect">
            <a:avLst/>
          </a:prstGeom>
          <a:noFill/>
          <a:ln>
            <a:noFill/>
          </a:ln>
        </p:spPr>
        <p:style>
          <a:lnRef idx="0"/>
          <a:fillRef idx="0"/>
          <a:effectRef idx="0"/>
          <a:fontRef idx="minor"/>
        </p:style>
        <p:txBody>
          <a:bodyPr lIns="90000" rIns="90000" tIns="45000" bIns="45000"/>
          <a:p>
            <a:pPr algn="ctr">
              <a:lnSpc>
                <a:spcPct val="100000"/>
              </a:lnSpc>
            </a:pPr>
            <a:r>
              <a:rPr b="1" lang="ca-ES" sz="2800" spc="-1" strike="noStrike">
                <a:solidFill>
                  <a:srgbClr val="ffffff"/>
                </a:solidFill>
                <a:latin typeface="Calibri"/>
              </a:rPr>
              <a:t>EJEMPLO II</a:t>
            </a:r>
            <a:endParaRPr b="0" lang="ca-ES" sz="2800" spc="-1" strike="noStrike">
              <a:latin typeface="Arial"/>
            </a:endParaRPr>
          </a:p>
        </p:txBody>
      </p:sp>
    </p:spTree>
  </p:cSld>
  <p:timing>
    <p:tnLst>
      <p:par>
        <p:cTn id="57" dur="indefinite" restart="never" nodeType="tmRoot">
          <p:childTnLst>
            <p:seq>
              <p:cTn id="58"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95" name="Group 1"/>
          <p:cNvGrpSpPr/>
          <p:nvPr/>
        </p:nvGrpSpPr>
        <p:grpSpPr>
          <a:xfrm>
            <a:off x="-175680" y="240120"/>
            <a:ext cx="9176400" cy="1076040"/>
            <a:chOff x="-175680" y="240120"/>
            <a:chExt cx="9176400" cy="1076040"/>
          </a:xfrm>
        </p:grpSpPr>
        <p:pic>
          <p:nvPicPr>
            <p:cNvPr id="96" name="Imagen 4" descr=""/>
            <p:cNvPicPr/>
            <p:nvPr/>
          </p:nvPicPr>
          <p:blipFill>
            <a:blip r:embed="rId1"/>
            <a:stretch/>
          </p:blipFill>
          <p:spPr>
            <a:xfrm>
              <a:off x="0" y="240120"/>
              <a:ext cx="9000720" cy="1076040"/>
            </a:xfrm>
            <a:prstGeom prst="rect">
              <a:avLst/>
            </a:prstGeom>
            <a:ln>
              <a:noFill/>
            </a:ln>
          </p:spPr>
        </p:pic>
        <p:sp>
          <p:nvSpPr>
            <p:cNvPr id="97" name="CustomShape 2"/>
            <p:cNvSpPr/>
            <p:nvPr/>
          </p:nvSpPr>
          <p:spPr>
            <a:xfrm>
              <a:off x="-175680" y="516600"/>
              <a:ext cx="1409400" cy="516960"/>
            </a:xfrm>
            <a:prstGeom prst="rect">
              <a:avLst/>
            </a:prstGeom>
            <a:noFill/>
            <a:ln>
              <a:noFill/>
            </a:ln>
          </p:spPr>
          <p:style>
            <a:lnRef idx="0"/>
            <a:fillRef idx="0"/>
            <a:effectRef idx="0"/>
            <a:fontRef idx="minor"/>
          </p:style>
          <p:txBody>
            <a:bodyPr wrap="none" lIns="90000" rIns="90000" tIns="45000" bIns="45000"/>
            <a:p>
              <a:pPr algn="ctr">
                <a:lnSpc>
                  <a:spcPct val="100000"/>
                </a:lnSpc>
              </a:pPr>
              <a:r>
                <a:rPr b="1" lang="ca-ES" sz="2800" spc="-1" strike="noStrike">
                  <a:solidFill>
                    <a:srgbClr val="ffffff"/>
                  </a:solidFill>
                  <a:latin typeface="Calibri"/>
                </a:rPr>
                <a:t>FASES</a:t>
              </a:r>
              <a:endParaRPr b="0" lang="ca-ES" sz="2800" spc="-1" strike="noStrike">
                <a:latin typeface="Arial"/>
              </a:endParaRPr>
            </a:p>
          </p:txBody>
        </p:sp>
      </p:grpSp>
      <p:pic>
        <p:nvPicPr>
          <p:cNvPr id="98" name="Imagen 3" descr=""/>
          <p:cNvPicPr/>
          <p:nvPr/>
        </p:nvPicPr>
        <p:blipFill>
          <a:blip r:embed="rId2"/>
          <a:stretch/>
        </p:blipFill>
        <p:spPr>
          <a:xfrm>
            <a:off x="179280" y="1593000"/>
            <a:ext cx="11656440" cy="4988160"/>
          </a:xfrm>
          <a:prstGeom prst="rect">
            <a:avLst/>
          </a:prstGeom>
          <a:ln>
            <a:noFill/>
          </a:ln>
        </p:spPr>
      </p:pic>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24" name="Imagen 5" descr=""/>
          <p:cNvPicPr/>
          <p:nvPr/>
        </p:nvPicPr>
        <p:blipFill>
          <a:blip r:embed="rId1"/>
          <a:stretch/>
        </p:blipFill>
        <p:spPr>
          <a:xfrm>
            <a:off x="0" y="222480"/>
            <a:ext cx="9000720" cy="1076040"/>
          </a:xfrm>
          <a:prstGeom prst="rect">
            <a:avLst/>
          </a:prstGeom>
          <a:ln>
            <a:noFill/>
          </a:ln>
        </p:spPr>
      </p:pic>
      <p:sp>
        <p:nvSpPr>
          <p:cNvPr id="325" name="CustomShape 1"/>
          <p:cNvSpPr/>
          <p:nvPr/>
        </p:nvSpPr>
        <p:spPr>
          <a:xfrm>
            <a:off x="0" y="498960"/>
            <a:ext cx="4607640" cy="942840"/>
          </a:xfrm>
          <a:prstGeom prst="rect">
            <a:avLst/>
          </a:prstGeom>
          <a:noFill/>
          <a:ln>
            <a:noFill/>
          </a:ln>
        </p:spPr>
        <p:style>
          <a:lnRef idx="0"/>
          <a:fillRef idx="0"/>
          <a:effectRef idx="0"/>
          <a:fontRef idx="minor"/>
        </p:style>
        <p:txBody>
          <a:bodyPr lIns="90000" rIns="90000" tIns="45000" bIns="45000"/>
          <a:p>
            <a:pPr algn="ctr">
              <a:lnSpc>
                <a:spcPct val="100000"/>
              </a:lnSpc>
            </a:pPr>
            <a:r>
              <a:rPr b="1" lang="ca-ES" sz="2800" spc="-1" strike="noStrike">
                <a:solidFill>
                  <a:srgbClr val="ffffff"/>
                </a:solidFill>
                <a:latin typeface="Calibri"/>
              </a:rPr>
              <a:t>PENTAHO DATA INTEGRATION</a:t>
            </a:r>
            <a:endParaRPr b="0" lang="ca-ES" sz="2800" spc="-1" strike="noStrike">
              <a:latin typeface="Arial"/>
            </a:endParaRPr>
          </a:p>
        </p:txBody>
      </p:sp>
      <p:sp>
        <p:nvSpPr>
          <p:cNvPr id="326" name="CustomShape 2"/>
          <p:cNvSpPr/>
          <p:nvPr/>
        </p:nvSpPr>
        <p:spPr>
          <a:xfrm>
            <a:off x="615240" y="2243880"/>
            <a:ext cx="11172960" cy="4549320"/>
          </a:xfrm>
          <a:prstGeom prst="rect">
            <a:avLst/>
          </a:prstGeom>
          <a:noFill/>
          <a:ln>
            <a:noFill/>
          </a:ln>
        </p:spPr>
        <p:style>
          <a:lnRef idx="0"/>
          <a:fillRef idx="0"/>
          <a:effectRef idx="0"/>
          <a:fontRef idx="minor"/>
        </p:style>
        <p:txBody>
          <a:bodyPr lIns="122040" rIns="122040" tIns="60840" bIns="60840"/>
          <a:p>
            <a:pPr marL="343080" indent="-342720">
              <a:lnSpc>
                <a:spcPct val="120000"/>
              </a:lnSpc>
              <a:buClr>
                <a:srgbClr val="262626"/>
              </a:buClr>
              <a:buFont typeface="Arial"/>
              <a:buChar char="•"/>
            </a:pPr>
            <a:r>
              <a:rPr b="0" lang="ca-ES" sz="1870" spc="-1" strike="noStrike">
                <a:solidFill>
                  <a:srgbClr val="262626"/>
                </a:solidFill>
                <a:latin typeface="Arial"/>
              </a:rPr>
              <a:t>PDI (Kettle) es una de las herramientas de pentaho suite que permite utilizar técnicas ETL.</a:t>
            </a:r>
            <a:endParaRPr b="0" lang="ca-ES" sz="1870" spc="-1" strike="noStrike">
              <a:latin typeface="Arial"/>
            </a:endParaRPr>
          </a:p>
          <a:p>
            <a:pPr marL="343080" indent="-342720">
              <a:lnSpc>
                <a:spcPct val="120000"/>
              </a:lnSpc>
              <a:buClr>
                <a:srgbClr val="262626"/>
              </a:buClr>
              <a:buFont typeface="Arial"/>
              <a:buChar char="•"/>
            </a:pPr>
            <a:r>
              <a:rPr b="0" lang="ca-ES" sz="1870" spc="-1" strike="noStrike">
                <a:solidFill>
                  <a:srgbClr val="262626"/>
                </a:solidFill>
                <a:latin typeface="Arial"/>
              </a:rPr>
              <a:t>Spoon es una interfaz gráfica de usuario que nos permite diseñar transformaciones y trabajos que se puedan ejecutar con las herramientas Kettle (Pan y Kitchen).</a:t>
            </a:r>
            <a:endParaRPr b="0" lang="ca-ES" sz="1870" spc="-1" strike="noStrike">
              <a:latin typeface="Arial"/>
            </a:endParaRPr>
          </a:p>
          <a:p>
            <a:pPr marL="343080" indent="-342720">
              <a:lnSpc>
                <a:spcPct val="120000"/>
              </a:lnSpc>
              <a:buClr>
                <a:srgbClr val="262626"/>
              </a:buClr>
              <a:buFont typeface="Arial"/>
              <a:buChar char="•"/>
            </a:pPr>
            <a:r>
              <a:rPr b="0" lang="ca-ES" sz="1870" spc="-1" strike="noStrike">
                <a:solidFill>
                  <a:srgbClr val="262626"/>
                </a:solidFill>
                <a:latin typeface="Arial"/>
              </a:rPr>
              <a:t>Pan es un motor de  transformación de datos que realiza muchas funciones tales como lectura, manipulación, y escritura de datos hacia y desde varias fuentes de datos.</a:t>
            </a:r>
            <a:endParaRPr b="0" lang="ca-ES" sz="1870" spc="-1" strike="noStrike">
              <a:latin typeface="Arial"/>
            </a:endParaRPr>
          </a:p>
          <a:p>
            <a:pPr marL="343080" indent="-342720">
              <a:lnSpc>
                <a:spcPct val="120000"/>
              </a:lnSpc>
              <a:buClr>
                <a:srgbClr val="262626"/>
              </a:buClr>
              <a:buFont typeface="Arial"/>
              <a:buChar char="•"/>
            </a:pPr>
            <a:r>
              <a:rPr b="0" lang="ca-ES" sz="1870" spc="-1" strike="noStrike">
                <a:solidFill>
                  <a:srgbClr val="262626"/>
                </a:solidFill>
                <a:latin typeface="Arial"/>
              </a:rPr>
              <a:t>Kitchen es un programa que ejecuta los trabajos diseñados por Spoon en XML o en una base de datos.</a:t>
            </a:r>
            <a:endParaRPr b="0" lang="ca-ES" sz="1870" spc="-1" strike="noStrike">
              <a:latin typeface="Arial"/>
            </a:endParaRPr>
          </a:p>
          <a:p>
            <a:pPr marL="343080" indent="-342720">
              <a:lnSpc>
                <a:spcPct val="120000"/>
              </a:lnSpc>
              <a:buClr>
                <a:srgbClr val="262626"/>
              </a:buClr>
              <a:buFont typeface="Arial"/>
              <a:buChar char="•"/>
            </a:pPr>
            <a:r>
              <a:rPr b="0" lang="ca-ES" sz="1870" spc="-1" strike="noStrike">
                <a:solidFill>
                  <a:srgbClr val="262626"/>
                </a:solidFill>
                <a:latin typeface="Arial"/>
              </a:rPr>
              <a:t>Instalación sencilla: </a:t>
            </a:r>
            <a:endParaRPr b="0" lang="ca-ES" sz="1870" spc="-1" strike="noStrike">
              <a:latin typeface="Arial"/>
            </a:endParaRPr>
          </a:p>
          <a:p>
            <a:pPr lvl="1" marL="800280" indent="-342720">
              <a:lnSpc>
                <a:spcPct val="120000"/>
              </a:lnSpc>
              <a:buClr>
                <a:srgbClr val="262626"/>
              </a:buClr>
              <a:buFont typeface="Arial"/>
              <a:buChar char="•"/>
            </a:pPr>
            <a:r>
              <a:rPr b="0" lang="ca-ES" sz="1870" spc="-1" strike="noStrike">
                <a:solidFill>
                  <a:srgbClr val="262626"/>
                </a:solidFill>
                <a:latin typeface="Arial"/>
              </a:rPr>
              <a:t>Se descargar Kettle, desde la siguiente dirección: </a:t>
            </a:r>
            <a:r>
              <a:rPr b="0" lang="ca-ES" sz="1870" spc="-1" strike="noStrike" u="sng">
                <a:solidFill>
                  <a:srgbClr val="0563c1"/>
                </a:solidFill>
                <a:uFillTx/>
                <a:latin typeface="Arial"/>
                <a:hlinkClick r:id="rId2"/>
              </a:rPr>
              <a:t>https://sourceforge.net/projects/pentaho/files</a:t>
            </a:r>
            <a:r>
              <a:rPr b="0" lang="ca-ES" sz="1870" spc="-1" strike="noStrike" u="sng">
                <a:solidFill>
                  <a:srgbClr val="0563c1"/>
                </a:solidFill>
                <a:uFillTx/>
                <a:latin typeface="Arial"/>
                <a:hlinkClick r:id="rId3"/>
              </a:rPr>
              <a:t>/</a:t>
            </a:r>
            <a:endParaRPr b="0" lang="ca-ES" sz="1870" spc="-1" strike="noStrike">
              <a:latin typeface="Arial"/>
            </a:endParaRPr>
          </a:p>
          <a:p>
            <a:pPr lvl="1" marL="800280" indent="-342720">
              <a:lnSpc>
                <a:spcPct val="120000"/>
              </a:lnSpc>
              <a:buClr>
                <a:srgbClr val="262626"/>
              </a:buClr>
              <a:buFont typeface="Arial"/>
              <a:buChar char="•"/>
            </a:pPr>
            <a:r>
              <a:rPr b="0" lang="ca-ES" sz="1870" spc="-1" strike="noStrike">
                <a:solidFill>
                  <a:srgbClr val="262626"/>
                </a:solidFill>
                <a:latin typeface="Arial"/>
              </a:rPr>
              <a:t>Descomprimir el archivo recientemente descargado en un directorio.</a:t>
            </a:r>
            <a:endParaRPr b="0" lang="ca-ES" sz="1870" spc="-1" strike="noStrike">
              <a:latin typeface="Arial"/>
            </a:endParaRPr>
          </a:p>
          <a:p>
            <a:pPr marL="343080" indent="-342720">
              <a:lnSpc>
                <a:spcPct val="120000"/>
              </a:lnSpc>
              <a:buClr>
                <a:srgbClr val="262626"/>
              </a:buClr>
              <a:buFont typeface="Arial"/>
              <a:buChar char="•"/>
            </a:pPr>
            <a:r>
              <a:rPr b="0" lang="ca-ES" sz="1870" spc="-1" strike="noStrike">
                <a:solidFill>
                  <a:srgbClr val="262626"/>
                </a:solidFill>
                <a:latin typeface="Arial"/>
              </a:rPr>
              <a:t>Inicio</a:t>
            </a:r>
            <a:endParaRPr b="0" lang="ca-ES" sz="1870" spc="-1" strike="noStrike">
              <a:latin typeface="Arial"/>
            </a:endParaRPr>
          </a:p>
          <a:p>
            <a:pPr lvl="1" marL="800280" indent="-342720">
              <a:lnSpc>
                <a:spcPct val="120000"/>
              </a:lnSpc>
              <a:buClr>
                <a:srgbClr val="262626"/>
              </a:buClr>
              <a:buFont typeface="Arial"/>
              <a:buChar char="•"/>
            </a:pPr>
            <a:r>
              <a:rPr b="1" lang="ca-ES" sz="1870" spc="-1" strike="noStrike">
                <a:solidFill>
                  <a:srgbClr val="262626"/>
                </a:solidFill>
                <a:latin typeface="Arial"/>
              </a:rPr>
              <a:t>spoon.bat</a:t>
            </a:r>
            <a:r>
              <a:rPr b="0" lang="ca-ES" sz="1870" spc="-1" strike="noStrike">
                <a:solidFill>
                  <a:srgbClr val="262626"/>
                </a:solidFill>
                <a:latin typeface="Arial"/>
              </a:rPr>
              <a:t>: inicia Spoon en la plataforma Window. </a:t>
            </a:r>
            <a:endParaRPr b="0" lang="ca-ES" sz="1870" spc="-1" strike="noStrike">
              <a:latin typeface="Arial"/>
            </a:endParaRPr>
          </a:p>
          <a:p>
            <a:pPr lvl="1" marL="800280" indent="-342720">
              <a:lnSpc>
                <a:spcPct val="120000"/>
              </a:lnSpc>
              <a:buClr>
                <a:srgbClr val="262626"/>
              </a:buClr>
              <a:buFont typeface="Arial"/>
              <a:buChar char="•"/>
            </a:pPr>
            <a:r>
              <a:rPr b="1" lang="ca-ES" sz="1870" spc="-1" strike="noStrike">
                <a:solidFill>
                  <a:srgbClr val="262626"/>
                </a:solidFill>
                <a:latin typeface="Arial"/>
              </a:rPr>
              <a:t>spoon.sh</a:t>
            </a:r>
            <a:r>
              <a:rPr b="0" lang="ca-ES" sz="1870" spc="-1" strike="noStrike">
                <a:solidFill>
                  <a:srgbClr val="262626"/>
                </a:solidFill>
                <a:latin typeface="Arial"/>
              </a:rPr>
              <a:t>: inicia Spoon en una plataforma tipo Unix, tal como GNU/Linux, Apple OSX, etc.</a:t>
            </a:r>
            <a:endParaRPr b="0" lang="ca-ES" sz="1870" spc="-1" strike="noStrike">
              <a:latin typeface="Arial"/>
            </a:endParaRPr>
          </a:p>
        </p:txBody>
      </p:sp>
      <p:pic>
        <p:nvPicPr>
          <p:cNvPr id="327" name="Picture 2" descr=""/>
          <p:cNvPicPr/>
          <p:nvPr/>
        </p:nvPicPr>
        <p:blipFill>
          <a:blip r:embed="rId4"/>
          <a:stretch/>
        </p:blipFill>
        <p:spPr>
          <a:xfrm>
            <a:off x="194040" y="1362240"/>
            <a:ext cx="2747520" cy="733680"/>
          </a:xfrm>
          <a:prstGeom prst="rect">
            <a:avLst/>
          </a:prstGeom>
          <a:ln>
            <a:noFill/>
          </a:ln>
        </p:spPr>
      </p:pic>
    </p:spTree>
  </p:cSld>
  <p:timing>
    <p:tnLst>
      <p:par>
        <p:cTn id="59" dur="indefinite" restart="never" nodeType="tmRoot">
          <p:childTnLst>
            <p:seq>
              <p:cTn id="60" dur="indefinite" nodeType="mainSeq"/>
              <p:prevCondLst>
                <p:cond delay="0" evt="onPrev">
                  <p:tgtEl>
                    <p:sldTgt/>
                  </p:tgtEl>
                </p:cond>
              </p:prevCondLst>
              <p:nextCondLst>
                <p:cond delay="0" evt="onNext">
                  <p:tgtEl>
                    <p:sldTgt/>
                  </p:tgtEl>
                </p:cond>
              </p:nextCondLst>
            </p:seq>
          </p:childTnLst>
        </p:cTn>
      </p:par>
    </p:tnLst>
  </p:timing>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28" name="Imagen 5" descr=""/>
          <p:cNvPicPr/>
          <p:nvPr/>
        </p:nvPicPr>
        <p:blipFill>
          <a:blip r:embed="rId1"/>
          <a:stretch/>
        </p:blipFill>
        <p:spPr>
          <a:xfrm>
            <a:off x="0" y="222480"/>
            <a:ext cx="9000720" cy="1076040"/>
          </a:xfrm>
          <a:prstGeom prst="rect">
            <a:avLst/>
          </a:prstGeom>
          <a:ln>
            <a:noFill/>
          </a:ln>
        </p:spPr>
      </p:pic>
      <p:sp>
        <p:nvSpPr>
          <p:cNvPr id="329" name="CustomShape 1"/>
          <p:cNvSpPr/>
          <p:nvPr/>
        </p:nvSpPr>
        <p:spPr>
          <a:xfrm>
            <a:off x="0" y="498960"/>
            <a:ext cx="2778840" cy="942840"/>
          </a:xfrm>
          <a:prstGeom prst="rect">
            <a:avLst/>
          </a:prstGeom>
          <a:noFill/>
          <a:ln>
            <a:noFill/>
          </a:ln>
        </p:spPr>
        <p:style>
          <a:lnRef idx="0"/>
          <a:fillRef idx="0"/>
          <a:effectRef idx="0"/>
          <a:fontRef idx="minor"/>
        </p:style>
        <p:txBody>
          <a:bodyPr lIns="90000" rIns="90000" tIns="45000" bIns="45000"/>
          <a:p>
            <a:pPr algn="ctr">
              <a:lnSpc>
                <a:spcPct val="100000"/>
              </a:lnSpc>
            </a:pPr>
            <a:r>
              <a:rPr b="1" lang="ca-ES" sz="2800" spc="-1" strike="noStrike">
                <a:solidFill>
                  <a:srgbClr val="ffffff"/>
                </a:solidFill>
                <a:latin typeface="Calibri"/>
              </a:rPr>
              <a:t>INTERFAZ SPOON</a:t>
            </a:r>
            <a:endParaRPr b="0" lang="ca-ES" sz="2800" spc="-1" strike="noStrike">
              <a:latin typeface="Arial"/>
            </a:endParaRPr>
          </a:p>
        </p:txBody>
      </p:sp>
      <p:pic>
        <p:nvPicPr>
          <p:cNvPr id="330" name="Imagen 1" descr=""/>
          <p:cNvPicPr/>
          <p:nvPr/>
        </p:nvPicPr>
        <p:blipFill>
          <a:blip r:embed="rId2"/>
          <a:stretch/>
        </p:blipFill>
        <p:spPr>
          <a:xfrm>
            <a:off x="334080" y="1700640"/>
            <a:ext cx="9448560" cy="3238200"/>
          </a:xfrm>
          <a:prstGeom prst="rect">
            <a:avLst/>
          </a:prstGeom>
          <a:ln>
            <a:noFill/>
          </a:ln>
        </p:spPr>
      </p:pic>
      <p:sp>
        <p:nvSpPr>
          <p:cNvPr id="331" name="CustomShape 2"/>
          <p:cNvSpPr/>
          <p:nvPr/>
        </p:nvSpPr>
        <p:spPr>
          <a:xfrm>
            <a:off x="3236400" y="2949480"/>
            <a:ext cx="5764680" cy="985680"/>
          </a:xfrm>
          <a:prstGeom prst="rect">
            <a:avLst/>
          </a:prstGeom>
          <a:noFill/>
          <a:ln w="28440">
            <a:solidFill>
              <a:srgbClr val="ff000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0" lang="ca-ES" sz="1800" spc="-1" strike="noStrike">
                <a:solidFill>
                  <a:srgbClr val="ff0000"/>
                </a:solidFill>
                <a:latin typeface="Calibri"/>
              </a:rPr>
              <a:t>Transformación</a:t>
            </a:r>
            <a:endParaRPr b="0" lang="ca-ES" sz="1800" spc="-1" strike="noStrike">
              <a:latin typeface="Arial"/>
            </a:endParaRPr>
          </a:p>
          <a:p>
            <a:pPr algn="ctr">
              <a:lnSpc>
                <a:spcPct val="100000"/>
              </a:lnSpc>
            </a:pPr>
            <a:endParaRPr b="0" lang="ca-ES" sz="1800" spc="-1" strike="noStrike">
              <a:latin typeface="Arial"/>
            </a:endParaRPr>
          </a:p>
          <a:p>
            <a:pPr algn="ctr">
              <a:lnSpc>
                <a:spcPct val="100000"/>
              </a:lnSpc>
            </a:pPr>
            <a:endParaRPr b="0" lang="ca-ES" sz="1800" spc="-1" strike="noStrike">
              <a:latin typeface="Arial"/>
            </a:endParaRPr>
          </a:p>
        </p:txBody>
      </p:sp>
      <p:sp>
        <p:nvSpPr>
          <p:cNvPr id="332" name="CustomShape 3"/>
          <p:cNvSpPr/>
          <p:nvPr/>
        </p:nvSpPr>
        <p:spPr>
          <a:xfrm>
            <a:off x="2877840" y="2662560"/>
            <a:ext cx="5764680" cy="286560"/>
          </a:xfrm>
          <a:prstGeom prst="rect">
            <a:avLst/>
          </a:prstGeom>
          <a:noFill/>
          <a:ln w="28440">
            <a:solidFill>
              <a:srgbClr val="ff000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0" lang="ca-ES" sz="1800" spc="-1" strike="noStrike">
                <a:solidFill>
                  <a:srgbClr val="ff0000"/>
                </a:solidFill>
                <a:latin typeface="Calibri"/>
              </a:rPr>
              <a:t>Barra de herramientas de transformación</a:t>
            </a:r>
            <a:endParaRPr b="0" lang="ca-ES" sz="1800" spc="-1" strike="noStrike">
              <a:latin typeface="Arial"/>
            </a:endParaRPr>
          </a:p>
          <a:p>
            <a:pPr algn="ctr">
              <a:lnSpc>
                <a:spcPct val="100000"/>
              </a:lnSpc>
            </a:pPr>
            <a:endParaRPr b="0" lang="ca-ES" sz="1800" spc="-1" strike="noStrike">
              <a:latin typeface="Arial"/>
            </a:endParaRPr>
          </a:p>
          <a:p>
            <a:pPr algn="ctr">
              <a:lnSpc>
                <a:spcPct val="100000"/>
              </a:lnSpc>
            </a:pPr>
            <a:endParaRPr b="0" lang="ca-ES" sz="1800" spc="-1" strike="noStrike">
              <a:latin typeface="Arial"/>
            </a:endParaRPr>
          </a:p>
        </p:txBody>
      </p:sp>
      <p:sp>
        <p:nvSpPr>
          <p:cNvPr id="333" name="CustomShape 4"/>
          <p:cNvSpPr/>
          <p:nvPr/>
        </p:nvSpPr>
        <p:spPr>
          <a:xfrm>
            <a:off x="334080" y="2456280"/>
            <a:ext cx="2444760" cy="2482560"/>
          </a:xfrm>
          <a:prstGeom prst="rect">
            <a:avLst/>
          </a:prstGeom>
          <a:noFill/>
          <a:ln w="28440">
            <a:solidFill>
              <a:srgbClr val="ff000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endParaRPr b="0" lang="ca-ES" sz="1800" spc="-1" strike="noStrike">
              <a:latin typeface="Arial"/>
            </a:endParaRPr>
          </a:p>
          <a:p>
            <a:pPr algn="ctr">
              <a:lnSpc>
                <a:spcPct val="100000"/>
              </a:lnSpc>
            </a:pPr>
            <a:endParaRPr b="0" lang="ca-ES" sz="1800" spc="-1" strike="noStrike">
              <a:latin typeface="Arial"/>
            </a:endParaRPr>
          </a:p>
          <a:p>
            <a:pPr algn="ctr">
              <a:lnSpc>
                <a:spcPct val="100000"/>
              </a:lnSpc>
            </a:pPr>
            <a:endParaRPr b="0" lang="ca-ES" sz="1800" spc="-1" strike="noStrike">
              <a:latin typeface="Arial"/>
            </a:endParaRPr>
          </a:p>
        </p:txBody>
      </p:sp>
      <p:sp>
        <p:nvSpPr>
          <p:cNvPr id="334" name="CustomShape 5"/>
          <p:cNvSpPr/>
          <p:nvPr/>
        </p:nvSpPr>
        <p:spPr>
          <a:xfrm>
            <a:off x="334080" y="1909440"/>
            <a:ext cx="2543400" cy="214920"/>
          </a:xfrm>
          <a:prstGeom prst="rect">
            <a:avLst/>
          </a:prstGeom>
          <a:noFill/>
          <a:ln w="28440">
            <a:solidFill>
              <a:srgbClr val="ff000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endParaRPr b="0" lang="ca-ES" sz="1800" spc="-1" strike="noStrike">
              <a:latin typeface="Arial"/>
            </a:endParaRPr>
          </a:p>
          <a:p>
            <a:pPr algn="ctr">
              <a:lnSpc>
                <a:spcPct val="100000"/>
              </a:lnSpc>
            </a:pPr>
            <a:endParaRPr b="0" lang="ca-ES" sz="1800" spc="-1" strike="noStrike">
              <a:latin typeface="Arial"/>
            </a:endParaRPr>
          </a:p>
          <a:p>
            <a:pPr algn="ctr">
              <a:lnSpc>
                <a:spcPct val="100000"/>
              </a:lnSpc>
            </a:pPr>
            <a:endParaRPr b="0" lang="ca-ES" sz="1800" spc="-1" strike="noStrike">
              <a:latin typeface="Arial"/>
            </a:endParaRPr>
          </a:p>
        </p:txBody>
      </p:sp>
      <p:sp>
        <p:nvSpPr>
          <p:cNvPr id="335" name="CustomShape 6"/>
          <p:cNvSpPr/>
          <p:nvPr/>
        </p:nvSpPr>
        <p:spPr>
          <a:xfrm>
            <a:off x="3361680" y="4152960"/>
            <a:ext cx="5280480" cy="638280"/>
          </a:xfrm>
          <a:prstGeom prst="rect">
            <a:avLst/>
          </a:prstGeom>
          <a:noFill/>
          <a:ln>
            <a:noFill/>
          </a:ln>
        </p:spPr>
        <p:style>
          <a:lnRef idx="0"/>
          <a:fillRef idx="0"/>
          <a:effectRef idx="0"/>
          <a:fontRef idx="minor"/>
        </p:style>
        <p:txBody>
          <a:bodyPr lIns="90000" rIns="90000" tIns="45000" bIns="45000"/>
          <a:p>
            <a:pPr>
              <a:lnSpc>
                <a:spcPct val="100000"/>
              </a:lnSpc>
            </a:pPr>
            <a:r>
              <a:rPr b="0" lang="ca-ES" sz="1800" spc="-1" strike="noStrike">
                <a:solidFill>
                  <a:srgbClr val="ff0000"/>
                </a:solidFill>
                <a:latin typeface="Calibri"/>
              </a:rPr>
              <a:t>Árbol de pasos - Elementos de la transformación</a:t>
            </a:r>
            <a:endParaRPr b="0" lang="ca-ES" sz="1800" spc="-1" strike="noStrike">
              <a:latin typeface="Arial"/>
            </a:endParaRPr>
          </a:p>
        </p:txBody>
      </p:sp>
      <p:sp>
        <p:nvSpPr>
          <p:cNvPr id="336" name="CustomShape 7"/>
          <p:cNvSpPr/>
          <p:nvPr/>
        </p:nvSpPr>
        <p:spPr>
          <a:xfrm rot="10800000">
            <a:off x="3361680" y="4337640"/>
            <a:ext cx="582480" cy="339120"/>
          </a:xfrm>
          <a:prstGeom prst="bentConnector3">
            <a:avLst>
              <a:gd name="adj1" fmla="val 50000"/>
            </a:avLst>
          </a:prstGeom>
          <a:noFill/>
          <a:ln w="28440">
            <a:solidFill>
              <a:srgbClr val="ff0000"/>
            </a:solidFill>
            <a:tailEnd len="med" type="triangle" w="med"/>
          </a:ln>
        </p:spPr>
        <p:style>
          <a:lnRef idx="1">
            <a:schemeClr val="accent1"/>
          </a:lnRef>
          <a:fillRef idx="0">
            <a:schemeClr val="accent1"/>
          </a:fillRef>
          <a:effectRef idx="0">
            <a:schemeClr val="accent1"/>
          </a:effectRef>
          <a:fontRef idx="minor"/>
        </p:style>
      </p:sp>
      <p:sp>
        <p:nvSpPr>
          <p:cNvPr id="337" name="CustomShape 8"/>
          <p:cNvSpPr/>
          <p:nvPr/>
        </p:nvSpPr>
        <p:spPr>
          <a:xfrm>
            <a:off x="334080" y="2490840"/>
            <a:ext cx="672120" cy="214920"/>
          </a:xfrm>
          <a:prstGeom prst="rect">
            <a:avLst/>
          </a:prstGeom>
          <a:noFill/>
          <a:ln w="28440">
            <a:solidFill>
              <a:srgbClr val="ff000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endParaRPr b="0" lang="ca-ES" sz="1800" spc="-1" strike="noStrike">
              <a:latin typeface="Arial"/>
            </a:endParaRPr>
          </a:p>
          <a:p>
            <a:pPr algn="ctr">
              <a:lnSpc>
                <a:spcPct val="100000"/>
              </a:lnSpc>
            </a:pPr>
            <a:endParaRPr b="0" lang="ca-ES" sz="1800" spc="-1" strike="noStrike">
              <a:latin typeface="Arial"/>
            </a:endParaRPr>
          </a:p>
          <a:p>
            <a:pPr algn="ctr">
              <a:lnSpc>
                <a:spcPct val="100000"/>
              </a:lnSpc>
            </a:pPr>
            <a:endParaRPr b="0" lang="ca-ES" sz="1800" spc="-1" strike="noStrike">
              <a:latin typeface="Arial"/>
            </a:endParaRPr>
          </a:p>
        </p:txBody>
      </p:sp>
      <p:sp>
        <p:nvSpPr>
          <p:cNvPr id="338" name="CustomShape 9"/>
          <p:cNvSpPr/>
          <p:nvPr/>
        </p:nvSpPr>
        <p:spPr>
          <a:xfrm>
            <a:off x="3070440" y="1853280"/>
            <a:ext cx="5280480" cy="364680"/>
          </a:xfrm>
          <a:prstGeom prst="rect">
            <a:avLst/>
          </a:prstGeom>
          <a:noFill/>
          <a:ln>
            <a:noFill/>
          </a:ln>
        </p:spPr>
        <p:style>
          <a:lnRef idx="0"/>
          <a:fillRef idx="0"/>
          <a:effectRef idx="0"/>
          <a:fontRef idx="minor"/>
        </p:style>
        <p:txBody>
          <a:bodyPr lIns="90000" rIns="90000" tIns="45000" bIns="45000"/>
          <a:p>
            <a:pPr>
              <a:lnSpc>
                <a:spcPct val="100000"/>
              </a:lnSpc>
            </a:pPr>
            <a:r>
              <a:rPr b="0" lang="ca-ES" sz="1800" spc="-1" strike="noStrike">
                <a:solidFill>
                  <a:srgbClr val="ff0000"/>
                </a:solidFill>
                <a:latin typeface="Calibri"/>
              </a:rPr>
              <a:t>Menú principal</a:t>
            </a:r>
            <a:endParaRPr b="0" lang="ca-ES" sz="1800" spc="-1" strike="noStrike">
              <a:latin typeface="Arial"/>
            </a:endParaRPr>
          </a:p>
        </p:txBody>
      </p:sp>
      <p:sp>
        <p:nvSpPr>
          <p:cNvPr id="339" name="CustomShape 10"/>
          <p:cNvSpPr/>
          <p:nvPr/>
        </p:nvSpPr>
        <p:spPr>
          <a:xfrm>
            <a:off x="1976400" y="2105640"/>
            <a:ext cx="5280480" cy="364680"/>
          </a:xfrm>
          <a:prstGeom prst="rect">
            <a:avLst/>
          </a:prstGeom>
          <a:noFill/>
          <a:ln>
            <a:noFill/>
          </a:ln>
        </p:spPr>
        <p:style>
          <a:lnRef idx="0"/>
          <a:fillRef idx="0"/>
          <a:effectRef idx="0"/>
          <a:fontRef idx="minor"/>
        </p:style>
        <p:txBody>
          <a:bodyPr lIns="90000" rIns="90000" tIns="45000" bIns="45000"/>
          <a:p>
            <a:pPr>
              <a:lnSpc>
                <a:spcPct val="100000"/>
              </a:lnSpc>
            </a:pPr>
            <a:r>
              <a:rPr b="0" lang="ca-ES" sz="1800" spc="-1" strike="noStrike">
                <a:solidFill>
                  <a:srgbClr val="ff0000"/>
                </a:solidFill>
                <a:latin typeface="Calibri"/>
              </a:rPr>
              <a:t>Área de diseño</a:t>
            </a:r>
            <a:endParaRPr b="0" lang="ca-ES" sz="1800" spc="-1" strike="noStrike">
              <a:latin typeface="Arial"/>
            </a:endParaRPr>
          </a:p>
        </p:txBody>
      </p:sp>
      <p:sp>
        <p:nvSpPr>
          <p:cNvPr id="340" name="CustomShape 11"/>
          <p:cNvSpPr/>
          <p:nvPr/>
        </p:nvSpPr>
        <p:spPr>
          <a:xfrm flipH="1" rot="16200000">
            <a:off x="3786840" y="-410760"/>
            <a:ext cx="2467800" cy="8702280"/>
          </a:xfrm>
          <a:prstGeom prst="bentConnector2">
            <a:avLst/>
          </a:prstGeom>
          <a:noFill/>
          <a:ln w="28440">
            <a:solidFill>
              <a:srgbClr val="ff0000"/>
            </a:solidFill>
            <a:tailEnd len="med" type="triangle" w="med"/>
          </a:ln>
        </p:spPr>
        <p:style>
          <a:lnRef idx="1">
            <a:schemeClr val="accent1"/>
          </a:lnRef>
          <a:fillRef idx="0">
            <a:schemeClr val="accent1"/>
          </a:fillRef>
          <a:effectRef idx="0">
            <a:schemeClr val="accent1"/>
          </a:effectRef>
          <a:fontRef idx="minor"/>
        </p:style>
      </p:sp>
      <p:sp>
        <p:nvSpPr>
          <p:cNvPr id="341" name="CustomShape 12"/>
          <p:cNvSpPr/>
          <p:nvPr/>
        </p:nvSpPr>
        <p:spPr>
          <a:xfrm>
            <a:off x="4778280" y="5150880"/>
            <a:ext cx="5280480" cy="364680"/>
          </a:xfrm>
          <a:prstGeom prst="rect">
            <a:avLst/>
          </a:prstGeom>
          <a:noFill/>
          <a:ln>
            <a:noFill/>
          </a:ln>
        </p:spPr>
        <p:style>
          <a:lnRef idx="0"/>
          <a:fillRef idx="0"/>
          <a:effectRef idx="0"/>
          <a:fontRef idx="minor"/>
        </p:style>
        <p:txBody>
          <a:bodyPr lIns="90000" rIns="90000" tIns="45000" bIns="45000"/>
          <a:p>
            <a:pPr>
              <a:lnSpc>
                <a:spcPct val="100000"/>
              </a:lnSpc>
            </a:pPr>
            <a:r>
              <a:rPr b="0" lang="ca-ES" sz="1800" spc="-1" strike="noStrike">
                <a:solidFill>
                  <a:srgbClr val="ff0000"/>
                </a:solidFill>
                <a:latin typeface="Calibri"/>
              </a:rPr>
              <a:t>Área de la vista – Detalles transformación</a:t>
            </a:r>
            <a:endParaRPr b="0" lang="ca-ES" sz="1800" spc="-1" strike="noStrike">
              <a:latin typeface="Arial"/>
            </a:endParaRPr>
          </a:p>
        </p:txBody>
      </p:sp>
      <p:pic>
        <p:nvPicPr>
          <p:cNvPr id="342" name="Imagen 12" descr=""/>
          <p:cNvPicPr/>
          <p:nvPr/>
        </p:nvPicPr>
        <p:blipFill>
          <a:blip r:embed="rId3"/>
          <a:stretch/>
        </p:blipFill>
        <p:spPr>
          <a:xfrm>
            <a:off x="9379440" y="3549960"/>
            <a:ext cx="2327760" cy="2874600"/>
          </a:xfrm>
          <a:prstGeom prst="rect">
            <a:avLst/>
          </a:prstGeom>
          <a:ln>
            <a:noFill/>
          </a:ln>
        </p:spPr>
      </p:pic>
    </p:spTree>
  </p:cSld>
  <p:timing>
    <p:tnLst>
      <p:par>
        <p:cTn id="61" dur="indefinite" restart="never" nodeType="tmRoot">
          <p:childTnLst>
            <p:seq>
              <p:cTn id="62" dur="indefinite" nodeType="mainSeq"/>
              <p:prevCondLst>
                <p:cond delay="0" evt="onPrev">
                  <p:tgtEl>
                    <p:sldTgt/>
                  </p:tgtEl>
                </p:cond>
              </p:prevCondLst>
              <p:nextCondLst>
                <p:cond delay="0" evt="onNext">
                  <p:tgtEl>
                    <p:sldTgt/>
                  </p:tgtEl>
                </p:cond>
              </p:nextCondLst>
            </p:seq>
          </p:childTnLst>
        </p:cTn>
      </p:par>
    </p:tnLst>
  </p:timing>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43" name="Imagen 5" descr=""/>
          <p:cNvPicPr/>
          <p:nvPr/>
        </p:nvPicPr>
        <p:blipFill>
          <a:blip r:embed="rId1"/>
          <a:stretch/>
        </p:blipFill>
        <p:spPr>
          <a:xfrm>
            <a:off x="0" y="222480"/>
            <a:ext cx="9000720" cy="1076040"/>
          </a:xfrm>
          <a:prstGeom prst="rect">
            <a:avLst/>
          </a:prstGeom>
          <a:ln>
            <a:noFill/>
          </a:ln>
        </p:spPr>
      </p:pic>
      <p:sp>
        <p:nvSpPr>
          <p:cNvPr id="344" name="CustomShape 1"/>
          <p:cNvSpPr/>
          <p:nvPr/>
        </p:nvSpPr>
        <p:spPr>
          <a:xfrm>
            <a:off x="0" y="498960"/>
            <a:ext cx="4562640" cy="942840"/>
          </a:xfrm>
          <a:prstGeom prst="rect">
            <a:avLst/>
          </a:prstGeom>
          <a:noFill/>
          <a:ln>
            <a:noFill/>
          </a:ln>
        </p:spPr>
        <p:style>
          <a:lnRef idx="0"/>
          <a:fillRef idx="0"/>
          <a:effectRef idx="0"/>
          <a:fontRef idx="minor"/>
        </p:style>
        <p:txBody>
          <a:bodyPr lIns="90000" rIns="90000" tIns="45000" bIns="45000"/>
          <a:p>
            <a:pPr algn="ctr">
              <a:lnSpc>
                <a:spcPct val="100000"/>
              </a:lnSpc>
            </a:pPr>
            <a:r>
              <a:rPr b="1" lang="ca-ES" sz="2800" spc="-1" strike="noStrike">
                <a:solidFill>
                  <a:srgbClr val="ffffff"/>
                </a:solidFill>
                <a:latin typeface="Calibri"/>
              </a:rPr>
              <a:t>JOBS Y TRANSFORMACIONES</a:t>
            </a:r>
            <a:endParaRPr b="0" lang="ca-ES" sz="2800" spc="-1" strike="noStrike">
              <a:latin typeface="Arial"/>
            </a:endParaRPr>
          </a:p>
        </p:txBody>
      </p:sp>
      <p:pic>
        <p:nvPicPr>
          <p:cNvPr id="345" name="Imagen 4" descr=""/>
          <p:cNvPicPr/>
          <p:nvPr/>
        </p:nvPicPr>
        <p:blipFill>
          <a:blip r:embed="rId2"/>
          <a:stretch/>
        </p:blipFill>
        <p:spPr>
          <a:xfrm>
            <a:off x="573840" y="2082960"/>
            <a:ext cx="10972440" cy="4466880"/>
          </a:xfrm>
          <a:prstGeom prst="rect">
            <a:avLst/>
          </a:prstGeom>
          <a:ln>
            <a:noFill/>
          </a:ln>
        </p:spPr>
      </p:pic>
      <p:sp>
        <p:nvSpPr>
          <p:cNvPr id="346" name="CustomShape 2"/>
          <p:cNvSpPr/>
          <p:nvPr/>
        </p:nvSpPr>
        <p:spPr>
          <a:xfrm>
            <a:off x="573840" y="1427760"/>
            <a:ext cx="10479240" cy="418680"/>
          </a:xfrm>
          <a:prstGeom prst="rect">
            <a:avLst/>
          </a:prstGeom>
          <a:noFill/>
          <a:ln>
            <a:noFill/>
          </a:ln>
        </p:spPr>
        <p:style>
          <a:lnRef idx="0"/>
          <a:fillRef idx="0"/>
          <a:effectRef idx="0"/>
          <a:fontRef idx="minor"/>
        </p:style>
        <p:txBody>
          <a:bodyPr lIns="90000" rIns="90000" tIns="45000" bIns="45000"/>
          <a:p>
            <a:pPr marL="343080" indent="-342720">
              <a:lnSpc>
                <a:spcPct val="120000"/>
              </a:lnSpc>
              <a:buClr>
                <a:srgbClr val="262626"/>
              </a:buClr>
              <a:buFont typeface="Arial"/>
              <a:buChar char="•"/>
            </a:pPr>
            <a:r>
              <a:rPr b="0" lang="ca-ES" sz="1800" spc="-1" strike="noStrike">
                <a:solidFill>
                  <a:srgbClr val="262626"/>
                </a:solidFill>
                <a:latin typeface="Arial"/>
              </a:rPr>
              <a:t>Las ETL’s de SPOON están compuestas por:</a:t>
            </a:r>
            <a:endParaRPr b="0" lang="ca-ES" sz="1800" spc="-1" strike="noStrike">
              <a:latin typeface="Arial"/>
            </a:endParaRPr>
          </a:p>
        </p:txBody>
      </p:sp>
    </p:spTree>
  </p:cSld>
  <p:timing>
    <p:tnLst>
      <p:par>
        <p:cTn id="63" dur="indefinite" restart="never" nodeType="tmRoot">
          <p:childTnLst>
            <p:seq>
              <p:cTn id="64"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99" name="Group 1"/>
          <p:cNvGrpSpPr/>
          <p:nvPr/>
        </p:nvGrpSpPr>
        <p:grpSpPr>
          <a:xfrm>
            <a:off x="-309600" y="240120"/>
            <a:ext cx="9310320" cy="1076040"/>
            <a:chOff x="-309600" y="240120"/>
            <a:chExt cx="9310320" cy="1076040"/>
          </a:xfrm>
        </p:grpSpPr>
        <p:pic>
          <p:nvPicPr>
            <p:cNvPr id="100" name="Imagen 4" descr=""/>
            <p:cNvPicPr/>
            <p:nvPr/>
          </p:nvPicPr>
          <p:blipFill>
            <a:blip r:embed="rId1"/>
            <a:stretch/>
          </p:blipFill>
          <p:spPr>
            <a:xfrm>
              <a:off x="0" y="240120"/>
              <a:ext cx="9000720" cy="1076040"/>
            </a:xfrm>
            <a:prstGeom prst="rect">
              <a:avLst/>
            </a:prstGeom>
            <a:ln>
              <a:noFill/>
            </a:ln>
          </p:spPr>
        </p:pic>
        <p:sp>
          <p:nvSpPr>
            <p:cNvPr id="101" name="CustomShape 2"/>
            <p:cNvSpPr/>
            <p:nvPr/>
          </p:nvSpPr>
          <p:spPr>
            <a:xfrm>
              <a:off x="-309600" y="516600"/>
              <a:ext cx="3128760" cy="516960"/>
            </a:xfrm>
            <a:prstGeom prst="rect">
              <a:avLst/>
            </a:prstGeom>
            <a:noFill/>
            <a:ln>
              <a:noFill/>
            </a:ln>
          </p:spPr>
          <p:style>
            <a:lnRef idx="0"/>
            <a:fillRef idx="0"/>
            <a:effectRef idx="0"/>
            <a:fontRef idx="minor"/>
          </p:style>
          <p:txBody>
            <a:bodyPr wrap="none" lIns="90000" rIns="90000" tIns="45000" bIns="45000"/>
            <a:p>
              <a:pPr algn="ctr">
                <a:lnSpc>
                  <a:spcPct val="100000"/>
                </a:lnSpc>
              </a:pPr>
              <a:r>
                <a:rPr b="1" lang="ca-ES" sz="2800" spc="-1" strike="noStrike">
                  <a:solidFill>
                    <a:srgbClr val="ffffff"/>
                  </a:solidFill>
                  <a:latin typeface="Calibri"/>
                </a:rPr>
                <a:t>METODOLOGÍA</a:t>
              </a:r>
              <a:endParaRPr b="0" lang="ca-ES" sz="2800" spc="-1" strike="noStrike">
                <a:latin typeface="Arial"/>
              </a:endParaRPr>
            </a:p>
          </p:txBody>
        </p:sp>
      </p:grpSp>
      <p:pic>
        <p:nvPicPr>
          <p:cNvPr id="102" name="Imagen 1" descr=""/>
          <p:cNvPicPr/>
          <p:nvPr/>
        </p:nvPicPr>
        <p:blipFill>
          <a:blip r:embed="rId2"/>
          <a:stretch/>
        </p:blipFill>
        <p:spPr>
          <a:xfrm>
            <a:off x="473760" y="2020320"/>
            <a:ext cx="11154600" cy="3970080"/>
          </a:xfrm>
          <a:prstGeom prst="rect">
            <a:avLst/>
          </a:prstGeom>
          <a:ln>
            <a:noFill/>
          </a:ln>
        </p:spPr>
      </p:pic>
      <p:sp>
        <p:nvSpPr>
          <p:cNvPr id="103" name="CustomShape 3"/>
          <p:cNvSpPr/>
          <p:nvPr/>
        </p:nvSpPr>
        <p:spPr>
          <a:xfrm>
            <a:off x="5969520" y="3244320"/>
            <a:ext cx="252720" cy="364680"/>
          </a:xfrm>
          <a:prstGeom prst="rect">
            <a:avLst/>
          </a:prstGeom>
          <a:noFill/>
          <a:ln>
            <a:noFill/>
          </a:ln>
        </p:spPr>
        <p:style>
          <a:lnRef idx="0"/>
          <a:fillRef idx="0"/>
          <a:effectRef idx="0"/>
          <a:fontRef idx="minor"/>
        </p:style>
        <p:txBody>
          <a:bodyPr wrap="none" lIns="90000" rIns="90000" tIns="45000" bIns="45000"/>
          <a:p>
            <a:pPr>
              <a:lnSpc>
                <a:spcPct val="100000"/>
              </a:lnSpc>
            </a:pPr>
            <a:r>
              <a:rPr b="0" lang="ca-ES" sz="1800" spc="-1" strike="noStrike">
                <a:solidFill>
                  <a:srgbClr val="000000"/>
                </a:solidFill>
                <a:latin typeface="Calibri"/>
              </a:rPr>
              <a:t> </a:t>
            </a:r>
            <a:endParaRPr b="0" lang="ca-ES" sz="1800" spc="-1" strike="noStrike">
              <a:latin typeface="Arial"/>
            </a:endParaRPr>
          </a:p>
        </p:txBody>
      </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CustomShape 1"/>
          <p:cNvSpPr/>
          <p:nvPr/>
        </p:nvSpPr>
        <p:spPr>
          <a:xfrm>
            <a:off x="8364600" y="1790280"/>
            <a:ext cx="3465720" cy="1233720"/>
          </a:xfrm>
          <a:prstGeom prst="rect">
            <a:avLst/>
          </a:prstGeom>
          <a:noFill/>
          <a:ln w="9360">
            <a:solidFill>
              <a:schemeClr val="dk2"/>
            </a:solidFill>
            <a:custDash>
              <a:ds d="100000" sp="400000"/>
            </a:custDash>
            <a:round/>
          </a:ln>
        </p:spPr>
        <p:style>
          <a:lnRef idx="0"/>
          <a:fillRef idx="0"/>
          <a:effectRef idx="0"/>
          <a:fontRef idx="minor"/>
        </p:style>
      </p:sp>
      <p:sp>
        <p:nvSpPr>
          <p:cNvPr id="105" name="CustomShape 2"/>
          <p:cNvSpPr/>
          <p:nvPr/>
        </p:nvSpPr>
        <p:spPr>
          <a:xfrm>
            <a:off x="552240" y="2438640"/>
            <a:ext cx="6408000" cy="1067760"/>
          </a:xfrm>
          <a:prstGeom prst="rect">
            <a:avLst/>
          </a:prstGeom>
          <a:noFill/>
          <a:ln>
            <a:noFill/>
          </a:ln>
        </p:spPr>
        <p:style>
          <a:lnRef idx="0"/>
          <a:fillRef idx="0"/>
          <a:effectRef idx="0"/>
          <a:fontRef idx="minor"/>
        </p:style>
        <p:txBody>
          <a:bodyPr lIns="96120" rIns="96120" tIns="0" bIns="0"/>
          <a:p>
            <a:pPr marL="228600" indent="-228240">
              <a:lnSpc>
                <a:spcPct val="100000"/>
              </a:lnSpc>
              <a:buClr>
                <a:srgbClr val="667686"/>
              </a:buClr>
              <a:buFont typeface="Ubuntu"/>
              <a:buChar char="►"/>
            </a:pPr>
            <a:r>
              <a:rPr b="0" lang="ca-ES" sz="1340" spc="-1" strike="noStrike">
                <a:solidFill>
                  <a:srgbClr val="000000"/>
                </a:solidFill>
                <a:latin typeface="Arial"/>
                <a:ea typeface="Ubuntu"/>
              </a:rPr>
              <a:t>Análisis de la actual situación de las fuentes de información</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Definición funcional de la ingesta de datos necesarios para cumplir los requerimientos técnicos y de negocio</a:t>
            </a:r>
            <a:endParaRPr b="0" lang="ca-ES" sz="1340" spc="-1" strike="noStrike">
              <a:latin typeface="Arial"/>
            </a:endParaRPr>
          </a:p>
          <a:p>
            <a:pPr>
              <a:lnSpc>
                <a:spcPct val="100000"/>
              </a:lnSpc>
            </a:pPr>
            <a:endParaRPr b="0" lang="ca-ES" sz="1340" spc="-1" strike="noStrike">
              <a:latin typeface="Arial"/>
            </a:endParaRPr>
          </a:p>
        </p:txBody>
      </p:sp>
      <p:sp>
        <p:nvSpPr>
          <p:cNvPr id="106" name="CustomShape 3"/>
          <p:cNvSpPr/>
          <p:nvPr/>
        </p:nvSpPr>
        <p:spPr>
          <a:xfrm>
            <a:off x="7322040" y="4152240"/>
            <a:ext cx="4416120" cy="846720"/>
          </a:xfrm>
          <a:prstGeom prst="rect">
            <a:avLst/>
          </a:prstGeom>
          <a:noFill/>
          <a:ln>
            <a:noFill/>
          </a:ln>
        </p:spPr>
        <p:style>
          <a:lnRef idx="0"/>
          <a:fillRef idx="0"/>
          <a:effectRef idx="0"/>
          <a:fontRef idx="minor"/>
        </p:style>
        <p:txBody>
          <a:bodyPr lIns="96120" rIns="96120" tIns="0" bIns="0"/>
          <a:p>
            <a:pPr marL="228600" indent="-228240" algn="just">
              <a:lnSpc>
                <a:spcPct val="100000"/>
              </a:lnSpc>
              <a:buClr>
                <a:srgbClr val="667686"/>
              </a:buClr>
              <a:buFont typeface="Ubuntu"/>
              <a:buChar char="►"/>
            </a:pPr>
            <a:r>
              <a:rPr b="0" lang="ca-ES" sz="1340" spc="-1" strike="noStrike">
                <a:solidFill>
                  <a:srgbClr val="000000"/>
                </a:solidFill>
                <a:latin typeface="Arial"/>
                <a:ea typeface="Ubuntu"/>
              </a:rPr>
              <a:t>Reuniones con usuarios de negocio</a:t>
            </a:r>
            <a:endParaRPr b="0" lang="ca-ES" sz="1340" spc="-1" strike="noStrike">
              <a:latin typeface="Arial"/>
            </a:endParaRPr>
          </a:p>
          <a:p>
            <a:pPr marL="228600" indent="-228240" algn="just">
              <a:lnSpc>
                <a:spcPct val="100000"/>
              </a:lnSpc>
              <a:buClr>
                <a:srgbClr val="667686"/>
              </a:buClr>
              <a:buFont typeface="Ubuntu"/>
              <a:buChar char="►"/>
            </a:pPr>
            <a:r>
              <a:rPr b="0" lang="ca-ES" sz="1340" spc="-1" strike="noStrike">
                <a:solidFill>
                  <a:srgbClr val="000000"/>
                </a:solidFill>
                <a:latin typeface="Arial"/>
                <a:ea typeface="Ubuntu"/>
              </a:rPr>
              <a:t>Reuniones con usuarios técnicos</a:t>
            </a:r>
            <a:endParaRPr b="0" lang="ca-ES" sz="1340" spc="-1" strike="noStrike">
              <a:latin typeface="Arial"/>
            </a:endParaRPr>
          </a:p>
          <a:p>
            <a:pPr marL="228600" indent="-228240" algn="just">
              <a:lnSpc>
                <a:spcPct val="100000"/>
              </a:lnSpc>
              <a:buClr>
                <a:srgbClr val="667686"/>
              </a:buClr>
              <a:buFont typeface="Ubuntu"/>
              <a:buChar char="►"/>
            </a:pPr>
            <a:r>
              <a:rPr b="0" lang="ca-ES" sz="1340" spc="-1" strike="noStrike">
                <a:solidFill>
                  <a:srgbClr val="000000"/>
                </a:solidFill>
                <a:latin typeface="Arial"/>
                <a:ea typeface="Ubuntu"/>
              </a:rPr>
              <a:t>Elaboración de documentación</a:t>
            </a:r>
            <a:endParaRPr b="0" lang="ca-ES" sz="1340" spc="-1" strike="noStrike">
              <a:latin typeface="Arial"/>
            </a:endParaRPr>
          </a:p>
        </p:txBody>
      </p:sp>
      <p:sp>
        <p:nvSpPr>
          <p:cNvPr id="107" name="CustomShape 4"/>
          <p:cNvSpPr/>
          <p:nvPr/>
        </p:nvSpPr>
        <p:spPr>
          <a:xfrm>
            <a:off x="7322040" y="5699880"/>
            <a:ext cx="4416120" cy="846720"/>
          </a:xfrm>
          <a:prstGeom prst="rect">
            <a:avLst/>
          </a:prstGeom>
          <a:noFill/>
          <a:ln>
            <a:noFill/>
          </a:ln>
        </p:spPr>
        <p:style>
          <a:lnRef idx="0"/>
          <a:fillRef idx="0"/>
          <a:effectRef idx="0"/>
          <a:fontRef idx="minor"/>
        </p:style>
        <p:txBody>
          <a:bodyPr lIns="96120" rIns="96120" tIns="0" bIns="0"/>
          <a:p>
            <a:pPr marL="228600" indent="-228240" algn="just">
              <a:lnSpc>
                <a:spcPct val="100000"/>
              </a:lnSpc>
              <a:buClr>
                <a:srgbClr val="667686"/>
              </a:buClr>
              <a:buFont typeface="Ubuntu"/>
              <a:buChar char="►"/>
            </a:pPr>
            <a:r>
              <a:rPr b="0" lang="ca-ES" sz="1340" spc="-1" strike="noStrike">
                <a:solidFill>
                  <a:srgbClr val="000000"/>
                </a:solidFill>
                <a:latin typeface="Arial"/>
                <a:ea typeface="Ubuntu"/>
              </a:rPr>
              <a:t>Análisis As-Is de los sistemas de información</a:t>
            </a:r>
            <a:endParaRPr b="0" lang="ca-ES" sz="1340" spc="-1" strike="noStrike">
              <a:latin typeface="Arial"/>
            </a:endParaRPr>
          </a:p>
          <a:p>
            <a:pPr marL="228600" indent="-228240" algn="just">
              <a:lnSpc>
                <a:spcPct val="100000"/>
              </a:lnSpc>
              <a:buClr>
                <a:srgbClr val="667686"/>
              </a:buClr>
              <a:buFont typeface="Ubuntu"/>
              <a:buChar char="►"/>
            </a:pPr>
            <a:r>
              <a:rPr b="0" lang="ca-ES" sz="1340" spc="-1" strike="noStrike">
                <a:solidFill>
                  <a:srgbClr val="000000"/>
                </a:solidFill>
                <a:latin typeface="Arial"/>
                <a:ea typeface="Ubuntu"/>
              </a:rPr>
              <a:t>Requisitos de Negocio y técnicos confirmados</a:t>
            </a:r>
            <a:endParaRPr b="0" lang="ca-ES" sz="1340" spc="-1" strike="noStrike">
              <a:latin typeface="Arial"/>
            </a:endParaRPr>
          </a:p>
          <a:p>
            <a:pPr marL="228600" indent="-228240" algn="just">
              <a:lnSpc>
                <a:spcPct val="100000"/>
              </a:lnSpc>
              <a:buClr>
                <a:srgbClr val="667686"/>
              </a:buClr>
              <a:buFont typeface="Ubuntu"/>
              <a:buChar char="►"/>
            </a:pPr>
            <a:r>
              <a:rPr b="0" lang="ca-ES" sz="1340" spc="-1" strike="noStrike">
                <a:solidFill>
                  <a:srgbClr val="000000"/>
                </a:solidFill>
                <a:latin typeface="Arial"/>
                <a:ea typeface="Ubuntu"/>
              </a:rPr>
              <a:t>Criterios de aceptación definidos</a:t>
            </a:r>
            <a:endParaRPr b="0" lang="ca-ES" sz="1340" spc="-1" strike="noStrike">
              <a:latin typeface="Arial"/>
            </a:endParaRPr>
          </a:p>
          <a:p>
            <a:pPr algn="just">
              <a:lnSpc>
                <a:spcPct val="100000"/>
              </a:lnSpc>
            </a:pPr>
            <a:endParaRPr b="0" lang="ca-ES" sz="1340" spc="-1" strike="noStrike">
              <a:latin typeface="Arial"/>
            </a:endParaRPr>
          </a:p>
        </p:txBody>
      </p:sp>
      <p:sp>
        <p:nvSpPr>
          <p:cNvPr id="108" name="CustomShape 5"/>
          <p:cNvSpPr/>
          <p:nvPr/>
        </p:nvSpPr>
        <p:spPr>
          <a:xfrm>
            <a:off x="552240" y="4178520"/>
            <a:ext cx="6336360" cy="2174400"/>
          </a:xfrm>
          <a:prstGeom prst="rect">
            <a:avLst/>
          </a:prstGeom>
          <a:noFill/>
          <a:ln>
            <a:noFill/>
          </a:ln>
        </p:spPr>
        <p:style>
          <a:lnRef idx="0"/>
          <a:fillRef idx="0"/>
          <a:effectRef idx="0"/>
          <a:fontRef idx="minor"/>
        </p:style>
        <p:txBody>
          <a:bodyPr lIns="96120" rIns="96120" tIns="144000" bIns="0"/>
          <a:p>
            <a:pPr lvl="1" marL="228600" indent="-228240" algn="just">
              <a:lnSpc>
                <a:spcPct val="100000"/>
              </a:lnSpc>
              <a:buClr>
                <a:srgbClr val="667686"/>
              </a:buClr>
              <a:buFont typeface="Ubuntu"/>
              <a:buChar char="►"/>
            </a:pPr>
            <a:r>
              <a:rPr b="0" lang="ca-ES" sz="1340" spc="-1" strike="noStrike">
                <a:solidFill>
                  <a:srgbClr val="000000"/>
                </a:solidFill>
                <a:latin typeface="Arial"/>
                <a:ea typeface="Ubuntu"/>
              </a:rPr>
              <a:t>Análisis de cada una de las fuentes existentes, así como de los actuales sistemas de información de los que son originarios los datos: DWH, ERP, CRM, HELPDESK y páginas web.</a:t>
            </a:r>
            <a:endParaRPr b="0" lang="ca-ES" sz="1340" spc="-1" strike="noStrike">
              <a:latin typeface="Arial"/>
            </a:endParaRPr>
          </a:p>
          <a:p>
            <a:pPr marL="228600" indent="-228240" algn="just">
              <a:lnSpc>
                <a:spcPct val="100000"/>
              </a:lnSpc>
              <a:buClr>
                <a:srgbClr val="667686"/>
              </a:buClr>
              <a:buFont typeface="Ubuntu"/>
              <a:buChar char="►"/>
            </a:pPr>
            <a:r>
              <a:rPr b="0" lang="ca-ES" sz="1340" spc="-1" strike="noStrike">
                <a:solidFill>
                  <a:srgbClr val="000000"/>
                </a:solidFill>
                <a:latin typeface="Arial"/>
                <a:ea typeface="Ubuntu"/>
              </a:rPr>
              <a:t>Compleción, análisis  y confirmación de los requisitos de la plataforma y arquitectura de data lake.</a:t>
            </a:r>
            <a:endParaRPr b="0" lang="ca-ES" sz="1340" spc="-1" strike="noStrike">
              <a:latin typeface="Arial"/>
            </a:endParaRPr>
          </a:p>
          <a:p>
            <a:pPr marL="228600" indent="-228240" algn="just">
              <a:lnSpc>
                <a:spcPct val="100000"/>
              </a:lnSpc>
              <a:buClr>
                <a:srgbClr val="667686"/>
              </a:buClr>
              <a:buFont typeface="Ubuntu"/>
              <a:buChar char="►"/>
            </a:pPr>
            <a:r>
              <a:rPr b="0" lang="ca-ES" sz="1340" spc="-1" strike="noStrike">
                <a:solidFill>
                  <a:srgbClr val="000000"/>
                </a:solidFill>
                <a:latin typeface="Arial"/>
                <a:ea typeface="Ubuntu"/>
              </a:rPr>
              <a:t>Compleción, análisis  y confirmación de los requisitos de explotación del data lake.</a:t>
            </a:r>
            <a:endParaRPr b="0" lang="ca-ES" sz="1340" spc="-1" strike="noStrike">
              <a:latin typeface="Arial"/>
            </a:endParaRPr>
          </a:p>
          <a:p>
            <a:pPr marL="228600" indent="-228240" algn="just">
              <a:lnSpc>
                <a:spcPct val="100000"/>
              </a:lnSpc>
              <a:buClr>
                <a:srgbClr val="667686"/>
              </a:buClr>
              <a:buFont typeface="Ubuntu"/>
              <a:buChar char="►"/>
            </a:pPr>
            <a:r>
              <a:rPr b="0" lang="ca-ES" sz="1340" spc="-1" strike="noStrike">
                <a:solidFill>
                  <a:srgbClr val="000000"/>
                </a:solidFill>
                <a:latin typeface="Arial"/>
                <a:ea typeface="Ubuntu"/>
              </a:rPr>
              <a:t>Confirmación de indicadores y ejes de explotación</a:t>
            </a:r>
            <a:r>
              <a:rPr b="0" lang="ca-ES" sz="1340" spc="-1" strike="noStrike">
                <a:solidFill>
                  <a:srgbClr val="667686"/>
                </a:solidFill>
                <a:latin typeface="Ubuntu"/>
                <a:ea typeface="Ubuntu"/>
              </a:rPr>
              <a:t>.</a:t>
            </a:r>
            <a:endParaRPr b="0" lang="ca-ES" sz="1340" spc="-1" strike="noStrike">
              <a:latin typeface="Arial"/>
            </a:endParaRPr>
          </a:p>
          <a:p>
            <a:pPr>
              <a:lnSpc>
                <a:spcPct val="100000"/>
              </a:lnSpc>
            </a:pPr>
            <a:endParaRPr b="0" lang="ca-ES" sz="1340" spc="-1" strike="noStrike">
              <a:latin typeface="Arial"/>
            </a:endParaRPr>
          </a:p>
          <a:p>
            <a:pPr>
              <a:lnSpc>
                <a:spcPct val="100000"/>
              </a:lnSpc>
            </a:pPr>
            <a:endParaRPr b="0" lang="ca-ES" sz="1340" spc="-1" strike="noStrike">
              <a:latin typeface="Arial"/>
            </a:endParaRPr>
          </a:p>
        </p:txBody>
      </p:sp>
      <p:sp>
        <p:nvSpPr>
          <p:cNvPr id="109" name="CustomShape 6"/>
          <p:cNvSpPr/>
          <p:nvPr/>
        </p:nvSpPr>
        <p:spPr>
          <a:xfrm>
            <a:off x="397440" y="1366920"/>
            <a:ext cx="7302600" cy="286920"/>
          </a:xfrm>
          <a:prstGeom prst="rect">
            <a:avLst/>
          </a:prstGeom>
          <a:noFill/>
          <a:ln>
            <a:noFill/>
          </a:ln>
        </p:spPr>
        <p:style>
          <a:lnRef idx="0"/>
          <a:fillRef idx="0"/>
          <a:effectRef idx="0"/>
          <a:fontRef idx="minor"/>
        </p:style>
        <p:txBody>
          <a:bodyPr lIns="44280" rIns="44280" tIns="44280" bIns="44280"/>
          <a:p>
            <a:pPr>
              <a:lnSpc>
                <a:spcPct val="90000"/>
              </a:lnSpc>
            </a:pPr>
            <a:r>
              <a:rPr b="0" lang="ca-ES" sz="2400" spc="-1" strike="noStrike">
                <a:solidFill>
                  <a:srgbClr val="000000"/>
                </a:solidFill>
                <a:latin typeface="Arial"/>
                <a:ea typeface="Ubuntu"/>
              </a:rPr>
              <a:t>IDENTIFICACIÓN DE LAS FUENTES DE DATOS</a:t>
            </a:r>
            <a:endParaRPr b="0" lang="ca-ES" sz="2400" spc="-1" strike="noStrike">
              <a:latin typeface="Arial"/>
            </a:endParaRPr>
          </a:p>
        </p:txBody>
      </p:sp>
      <p:sp>
        <p:nvSpPr>
          <p:cNvPr id="110" name="CustomShape 7"/>
          <p:cNvSpPr/>
          <p:nvPr/>
        </p:nvSpPr>
        <p:spPr>
          <a:xfrm>
            <a:off x="0" y="1790280"/>
            <a:ext cx="6959880" cy="59400"/>
          </a:xfrm>
          <a:prstGeom prst="rect">
            <a:avLst/>
          </a:prstGeom>
          <a:solidFill>
            <a:srgbClr val="636363"/>
          </a:solidFill>
          <a:ln>
            <a:noFill/>
          </a:ln>
        </p:spPr>
        <p:style>
          <a:lnRef idx="0"/>
          <a:fillRef idx="0"/>
          <a:effectRef idx="0"/>
          <a:fontRef idx="minor"/>
        </p:style>
      </p:sp>
      <p:sp>
        <p:nvSpPr>
          <p:cNvPr id="111" name="CustomShape 8"/>
          <p:cNvSpPr/>
          <p:nvPr/>
        </p:nvSpPr>
        <p:spPr>
          <a:xfrm>
            <a:off x="609480" y="2116440"/>
            <a:ext cx="6336360" cy="248760"/>
          </a:xfrm>
          <a:prstGeom prst="rect">
            <a:avLst/>
          </a:prstGeom>
          <a:solidFill>
            <a:srgbClr val="667686"/>
          </a:solidFill>
          <a:ln>
            <a:noFill/>
          </a:ln>
        </p:spPr>
        <p:style>
          <a:lnRef idx="0"/>
          <a:fillRef idx="0"/>
          <a:effectRef idx="0"/>
          <a:fontRef idx="minor"/>
        </p:style>
        <p:txBody>
          <a:bodyPr lIns="96120" rIns="96120" tIns="0" bIns="0" anchor="ctr"/>
          <a:p>
            <a:pPr algn="ctr">
              <a:lnSpc>
                <a:spcPct val="100000"/>
              </a:lnSpc>
            </a:pPr>
            <a:r>
              <a:rPr b="0" lang="ca-ES" sz="1470" spc="-1" strike="noStrike">
                <a:solidFill>
                  <a:srgbClr val="ffffff"/>
                </a:solidFill>
                <a:latin typeface="Ubuntu"/>
                <a:ea typeface="Ubuntu"/>
              </a:rPr>
              <a:t>OBJETIVOS</a:t>
            </a:r>
            <a:endParaRPr b="0" lang="ca-ES" sz="1470" spc="-1" strike="noStrike">
              <a:latin typeface="Arial"/>
            </a:endParaRPr>
          </a:p>
        </p:txBody>
      </p:sp>
      <p:sp>
        <p:nvSpPr>
          <p:cNvPr id="112" name="CustomShape 9"/>
          <p:cNvSpPr/>
          <p:nvPr/>
        </p:nvSpPr>
        <p:spPr>
          <a:xfrm>
            <a:off x="623520" y="3740040"/>
            <a:ext cx="6336360" cy="248760"/>
          </a:xfrm>
          <a:prstGeom prst="rect">
            <a:avLst/>
          </a:prstGeom>
          <a:solidFill>
            <a:srgbClr val="667686"/>
          </a:solidFill>
          <a:ln>
            <a:noFill/>
          </a:ln>
        </p:spPr>
        <p:style>
          <a:lnRef idx="0"/>
          <a:fillRef idx="0"/>
          <a:effectRef idx="0"/>
          <a:fontRef idx="minor"/>
        </p:style>
        <p:txBody>
          <a:bodyPr lIns="96120" rIns="96120" tIns="0" bIns="0" anchor="ctr"/>
          <a:p>
            <a:pPr algn="ctr">
              <a:lnSpc>
                <a:spcPct val="100000"/>
              </a:lnSpc>
            </a:pPr>
            <a:r>
              <a:rPr b="0" lang="ca-ES" sz="1470" spc="-1" strike="noStrike">
                <a:solidFill>
                  <a:srgbClr val="ffffff"/>
                </a:solidFill>
                <a:latin typeface="Ubuntu"/>
                <a:ea typeface="Ubuntu"/>
              </a:rPr>
              <a:t>PRINCIPALES TAREAS A REALIZAR</a:t>
            </a:r>
            <a:endParaRPr b="0" lang="ca-ES" sz="1470" spc="-1" strike="noStrike">
              <a:latin typeface="Arial"/>
            </a:endParaRPr>
          </a:p>
        </p:txBody>
      </p:sp>
      <p:sp>
        <p:nvSpPr>
          <p:cNvPr id="113" name="CustomShape 10"/>
          <p:cNvSpPr/>
          <p:nvPr/>
        </p:nvSpPr>
        <p:spPr>
          <a:xfrm>
            <a:off x="7365960" y="3740040"/>
            <a:ext cx="4416120" cy="248760"/>
          </a:xfrm>
          <a:prstGeom prst="rect">
            <a:avLst/>
          </a:prstGeom>
          <a:solidFill>
            <a:srgbClr val="667686"/>
          </a:solidFill>
          <a:ln>
            <a:noFill/>
          </a:ln>
        </p:spPr>
        <p:style>
          <a:lnRef idx="0"/>
          <a:fillRef idx="0"/>
          <a:effectRef idx="0"/>
          <a:fontRef idx="minor"/>
        </p:style>
        <p:txBody>
          <a:bodyPr lIns="96120" rIns="96120" tIns="0" bIns="0" anchor="ctr"/>
          <a:p>
            <a:pPr algn="ctr">
              <a:lnSpc>
                <a:spcPct val="100000"/>
              </a:lnSpc>
            </a:pPr>
            <a:r>
              <a:rPr b="0" lang="ca-ES" sz="1470" spc="-1" strike="noStrike">
                <a:solidFill>
                  <a:srgbClr val="ffffff"/>
                </a:solidFill>
                <a:latin typeface="Ubuntu"/>
                <a:ea typeface="Ubuntu"/>
              </a:rPr>
              <a:t>METODOLOGÍA</a:t>
            </a:r>
            <a:endParaRPr b="0" lang="ca-ES" sz="1470" spc="-1" strike="noStrike">
              <a:latin typeface="Arial"/>
            </a:endParaRPr>
          </a:p>
        </p:txBody>
      </p:sp>
      <p:sp>
        <p:nvSpPr>
          <p:cNvPr id="114" name="CustomShape 11"/>
          <p:cNvSpPr/>
          <p:nvPr/>
        </p:nvSpPr>
        <p:spPr>
          <a:xfrm>
            <a:off x="7365960" y="5278320"/>
            <a:ext cx="4416120" cy="248760"/>
          </a:xfrm>
          <a:prstGeom prst="rect">
            <a:avLst/>
          </a:prstGeom>
          <a:solidFill>
            <a:srgbClr val="667686"/>
          </a:solidFill>
          <a:ln>
            <a:noFill/>
          </a:ln>
        </p:spPr>
        <p:style>
          <a:lnRef idx="0"/>
          <a:fillRef idx="0"/>
          <a:effectRef idx="0"/>
          <a:fontRef idx="minor"/>
        </p:style>
        <p:txBody>
          <a:bodyPr lIns="96120" rIns="96120" tIns="0" bIns="0" anchor="ctr"/>
          <a:p>
            <a:pPr algn="ctr">
              <a:lnSpc>
                <a:spcPct val="100000"/>
              </a:lnSpc>
            </a:pPr>
            <a:r>
              <a:rPr b="0" lang="ca-ES" sz="1470" spc="-1" strike="noStrike">
                <a:solidFill>
                  <a:srgbClr val="ffffff"/>
                </a:solidFill>
                <a:latin typeface="Ubuntu"/>
                <a:ea typeface="Ubuntu"/>
              </a:rPr>
              <a:t>RESULTADOS</a:t>
            </a:r>
            <a:endParaRPr b="0" lang="ca-ES" sz="1470" spc="-1" strike="noStrike">
              <a:latin typeface="Arial"/>
            </a:endParaRPr>
          </a:p>
        </p:txBody>
      </p:sp>
      <p:pic>
        <p:nvPicPr>
          <p:cNvPr id="115" name="Google Shape;397;p15" descr=""/>
          <p:cNvPicPr/>
          <p:nvPr/>
        </p:nvPicPr>
        <p:blipFill>
          <a:blip r:embed="rId1"/>
          <a:stretch/>
        </p:blipFill>
        <p:spPr>
          <a:xfrm>
            <a:off x="8678880" y="1946520"/>
            <a:ext cx="2949840" cy="921600"/>
          </a:xfrm>
          <a:prstGeom prst="rect">
            <a:avLst/>
          </a:prstGeom>
          <a:ln>
            <a:noFill/>
          </a:ln>
        </p:spPr>
      </p:pic>
      <p:pic>
        <p:nvPicPr>
          <p:cNvPr id="116" name="Imagen 18" descr=""/>
          <p:cNvPicPr/>
          <p:nvPr/>
        </p:nvPicPr>
        <p:blipFill>
          <a:blip r:embed="rId2"/>
          <a:stretch/>
        </p:blipFill>
        <p:spPr>
          <a:xfrm>
            <a:off x="0" y="240120"/>
            <a:ext cx="9000720" cy="1076040"/>
          </a:xfrm>
          <a:prstGeom prst="rect">
            <a:avLst/>
          </a:prstGeom>
          <a:ln>
            <a:noFill/>
          </a:ln>
        </p:spPr>
      </p:pic>
      <p:sp>
        <p:nvSpPr>
          <p:cNvPr id="117" name="CustomShape 12"/>
          <p:cNvSpPr/>
          <p:nvPr/>
        </p:nvSpPr>
        <p:spPr>
          <a:xfrm>
            <a:off x="-428040" y="516600"/>
            <a:ext cx="3840120" cy="516960"/>
          </a:xfrm>
          <a:prstGeom prst="rect">
            <a:avLst/>
          </a:prstGeom>
          <a:noFill/>
          <a:ln>
            <a:noFill/>
          </a:ln>
        </p:spPr>
        <p:style>
          <a:lnRef idx="0"/>
          <a:fillRef idx="0"/>
          <a:effectRef idx="0"/>
          <a:fontRef idx="minor"/>
        </p:style>
        <p:txBody>
          <a:bodyPr wrap="none" lIns="90000" rIns="90000" tIns="45000" bIns="45000"/>
          <a:p>
            <a:pPr algn="ctr">
              <a:lnSpc>
                <a:spcPct val="100000"/>
              </a:lnSpc>
            </a:pPr>
            <a:r>
              <a:rPr b="1" lang="ca-ES" sz="2800" spc="-1" strike="noStrike">
                <a:solidFill>
                  <a:srgbClr val="ffffff"/>
                </a:solidFill>
                <a:latin typeface="Calibri"/>
              </a:rPr>
              <a:t>METODOLOGÍA (II)</a:t>
            </a:r>
            <a:endParaRPr b="0" lang="ca-ES" sz="2800" spc="-1" strike="noStrike">
              <a:latin typeface="Arial"/>
            </a:endParaRPr>
          </a:p>
        </p:txBody>
      </p:sp>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8" name="CustomShape 1"/>
          <p:cNvSpPr/>
          <p:nvPr/>
        </p:nvSpPr>
        <p:spPr>
          <a:xfrm>
            <a:off x="3518280" y="1877040"/>
            <a:ext cx="4666320" cy="526320"/>
          </a:xfrm>
          <a:prstGeom prst="rect">
            <a:avLst/>
          </a:prstGeom>
          <a:noFill/>
          <a:ln>
            <a:noFill/>
          </a:ln>
        </p:spPr>
        <p:style>
          <a:lnRef idx="0"/>
          <a:fillRef idx="0"/>
          <a:effectRef idx="0"/>
          <a:fontRef idx="minor"/>
        </p:style>
        <p:txBody>
          <a:bodyPr lIns="119880" rIns="119880" tIns="60120" bIns="60120"/>
          <a:p>
            <a:pPr algn="ctr">
              <a:lnSpc>
                <a:spcPct val="100000"/>
              </a:lnSpc>
            </a:pPr>
            <a:r>
              <a:rPr b="1" lang="ca-ES" sz="2670" spc="-1" strike="noStrike">
                <a:solidFill>
                  <a:srgbClr val="ffffff"/>
                </a:solidFill>
                <a:latin typeface="Calibri"/>
                <a:ea typeface="Calibri"/>
              </a:rPr>
              <a:t>1.- El Ciclo de vida del dato (metodología)</a:t>
            </a:r>
            <a:endParaRPr b="0" lang="ca-ES" sz="2670" spc="-1" strike="noStrike">
              <a:latin typeface="Arial"/>
            </a:endParaRPr>
          </a:p>
        </p:txBody>
      </p:sp>
      <p:sp>
        <p:nvSpPr>
          <p:cNvPr id="119" name="CustomShape 2"/>
          <p:cNvSpPr/>
          <p:nvPr/>
        </p:nvSpPr>
        <p:spPr>
          <a:xfrm>
            <a:off x="8364600" y="1708920"/>
            <a:ext cx="3465720" cy="1233720"/>
          </a:xfrm>
          <a:prstGeom prst="rect">
            <a:avLst/>
          </a:prstGeom>
          <a:noFill/>
          <a:ln w="9360">
            <a:solidFill>
              <a:schemeClr val="dk2"/>
            </a:solidFill>
            <a:custDash>
              <a:ds d="100000" sp="400000"/>
            </a:custDash>
            <a:round/>
          </a:ln>
        </p:spPr>
        <p:style>
          <a:lnRef idx="0"/>
          <a:fillRef idx="0"/>
          <a:effectRef idx="0"/>
          <a:fontRef idx="minor"/>
        </p:style>
      </p:sp>
      <p:sp>
        <p:nvSpPr>
          <p:cNvPr id="120" name="CustomShape 3"/>
          <p:cNvSpPr/>
          <p:nvPr/>
        </p:nvSpPr>
        <p:spPr>
          <a:xfrm>
            <a:off x="623520" y="2404440"/>
            <a:ext cx="6336360" cy="904680"/>
          </a:xfrm>
          <a:prstGeom prst="rect">
            <a:avLst/>
          </a:prstGeom>
          <a:noFill/>
          <a:ln>
            <a:noFill/>
          </a:ln>
        </p:spPr>
        <p:style>
          <a:lnRef idx="0"/>
          <a:fillRef idx="0"/>
          <a:effectRef idx="0"/>
          <a:fontRef idx="minor"/>
        </p:style>
        <p:txBody>
          <a:bodyPr lIns="96120" rIns="96120" tIns="0" bIns="0"/>
          <a:p>
            <a:pPr marL="228600" indent="-228240">
              <a:lnSpc>
                <a:spcPct val="100000"/>
              </a:lnSpc>
              <a:buClr>
                <a:srgbClr val="667686"/>
              </a:buClr>
              <a:buFont typeface="Ubuntu"/>
              <a:buChar char="►"/>
            </a:pPr>
            <a:r>
              <a:rPr b="0" lang="ca-ES" sz="1340" spc="-1" strike="noStrike">
                <a:solidFill>
                  <a:srgbClr val="000000"/>
                </a:solidFill>
                <a:latin typeface="Arial"/>
                <a:ea typeface="Ubuntu"/>
              </a:rPr>
              <a:t>Definición funcional que dé soporte a los requerimientos de usuario y de negocio</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Definición técnica que dé soporte a los requerimientos funcionales y de negocio</a:t>
            </a:r>
            <a:endParaRPr b="0" lang="ca-ES" sz="1340" spc="-1" strike="noStrike">
              <a:latin typeface="Arial"/>
            </a:endParaRPr>
          </a:p>
          <a:p>
            <a:pPr>
              <a:lnSpc>
                <a:spcPct val="100000"/>
              </a:lnSpc>
            </a:pPr>
            <a:endParaRPr b="0" lang="ca-ES" sz="1340" spc="-1" strike="noStrike">
              <a:latin typeface="Arial"/>
            </a:endParaRPr>
          </a:p>
          <a:p>
            <a:pPr>
              <a:lnSpc>
                <a:spcPct val="100000"/>
              </a:lnSpc>
            </a:pPr>
            <a:endParaRPr b="0" lang="ca-ES" sz="1340" spc="-1" strike="noStrike">
              <a:latin typeface="Arial"/>
            </a:endParaRPr>
          </a:p>
          <a:p>
            <a:pPr>
              <a:lnSpc>
                <a:spcPct val="100000"/>
              </a:lnSpc>
            </a:pPr>
            <a:endParaRPr b="0" lang="ca-ES" sz="1340" spc="-1" strike="noStrike">
              <a:latin typeface="Arial"/>
            </a:endParaRPr>
          </a:p>
          <a:p>
            <a:pPr>
              <a:lnSpc>
                <a:spcPct val="100000"/>
              </a:lnSpc>
            </a:pPr>
            <a:endParaRPr b="0" lang="ca-ES" sz="1340" spc="-1" strike="noStrike">
              <a:latin typeface="Arial"/>
            </a:endParaRPr>
          </a:p>
        </p:txBody>
      </p:sp>
      <p:sp>
        <p:nvSpPr>
          <p:cNvPr id="121" name="CustomShape 4"/>
          <p:cNvSpPr/>
          <p:nvPr/>
        </p:nvSpPr>
        <p:spPr>
          <a:xfrm>
            <a:off x="7414200" y="3967920"/>
            <a:ext cx="4416120" cy="904680"/>
          </a:xfrm>
          <a:prstGeom prst="rect">
            <a:avLst/>
          </a:prstGeom>
          <a:noFill/>
          <a:ln>
            <a:noFill/>
          </a:ln>
        </p:spPr>
        <p:style>
          <a:lnRef idx="0"/>
          <a:fillRef idx="0"/>
          <a:effectRef idx="0"/>
          <a:fontRef idx="minor"/>
        </p:style>
        <p:txBody>
          <a:bodyPr lIns="96120" rIns="96120" tIns="0" bIns="0"/>
          <a:p>
            <a:pPr marL="228600" indent="-228240">
              <a:lnSpc>
                <a:spcPct val="100000"/>
              </a:lnSpc>
              <a:buClr>
                <a:srgbClr val="667686"/>
              </a:buClr>
              <a:buFont typeface="Ubuntu"/>
              <a:buChar char="►"/>
            </a:pPr>
            <a:r>
              <a:rPr b="0" lang="ca-ES" sz="1340" spc="-1" strike="noStrike">
                <a:solidFill>
                  <a:srgbClr val="000000"/>
                </a:solidFill>
                <a:latin typeface="Arial"/>
                <a:ea typeface="Ubuntu"/>
              </a:rPr>
              <a:t>Reuniones con usuarios de negocio</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Reuniones con usuarios técnicos</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Elaboración de documentación</a:t>
            </a:r>
            <a:endParaRPr b="0" lang="ca-ES" sz="1340" spc="-1" strike="noStrike">
              <a:latin typeface="Arial"/>
            </a:endParaRPr>
          </a:p>
        </p:txBody>
      </p:sp>
      <p:sp>
        <p:nvSpPr>
          <p:cNvPr id="122" name="CustomShape 5"/>
          <p:cNvSpPr/>
          <p:nvPr/>
        </p:nvSpPr>
        <p:spPr>
          <a:xfrm>
            <a:off x="7414200" y="5968080"/>
            <a:ext cx="4416120" cy="772200"/>
          </a:xfrm>
          <a:prstGeom prst="rect">
            <a:avLst/>
          </a:prstGeom>
          <a:noFill/>
          <a:ln>
            <a:noFill/>
          </a:ln>
        </p:spPr>
        <p:style>
          <a:lnRef idx="0"/>
          <a:fillRef idx="0"/>
          <a:effectRef idx="0"/>
          <a:fontRef idx="minor"/>
        </p:style>
        <p:txBody>
          <a:bodyPr lIns="96120" rIns="96120" tIns="0" bIns="0"/>
          <a:p>
            <a:pPr marL="228600" indent="-228240">
              <a:lnSpc>
                <a:spcPct val="100000"/>
              </a:lnSpc>
              <a:buClr>
                <a:srgbClr val="667686"/>
              </a:buClr>
              <a:buFont typeface="Ubuntu"/>
              <a:buChar char="►"/>
            </a:pPr>
            <a:r>
              <a:rPr b="0" lang="ca-ES" sz="1340" spc="-1" strike="noStrike">
                <a:solidFill>
                  <a:srgbClr val="000000"/>
                </a:solidFill>
                <a:latin typeface="Arial"/>
                <a:ea typeface="Ubuntu"/>
              </a:rPr>
              <a:t>Documento de Diseño Funcional</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Documento de Plan de Pruebas</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Documento de Diseño de Arquitectura</a:t>
            </a:r>
            <a:endParaRPr b="0" lang="ca-ES" sz="1340" spc="-1" strike="noStrike">
              <a:latin typeface="Arial"/>
            </a:endParaRPr>
          </a:p>
          <a:p>
            <a:pPr>
              <a:lnSpc>
                <a:spcPct val="100000"/>
              </a:lnSpc>
            </a:pPr>
            <a:endParaRPr b="0" lang="ca-ES" sz="1340" spc="-1" strike="noStrike">
              <a:latin typeface="Arial"/>
            </a:endParaRPr>
          </a:p>
          <a:p>
            <a:pPr>
              <a:lnSpc>
                <a:spcPct val="100000"/>
              </a:lnSpc>
            </a:pPr>
            <a:endParaRPr b="0" lang="ca-ES" sz="1340" spc="-1" strike="noStrike">
              <a:latin typeface="Arial"/>
            </a:endParaRPr>
          </a:p>
        </p:txBody>
      </p:sp>
      <p:sp>
        <p:nvSpPr>
          <p:cNvPr id="123" name="CustomShape 6"/>
          <p:cNvSpPr/>
          <p:nvPr/>
        </p:nvSpPr>
        <p:spPr>
          <a:xfrm>
            <a:off x="623520" y="3861360"/>
            <a:ext cx="6253200" cy="2642760"/>
          </a:xfrm>
          <a:prstGeom prst="rect">
            <a:avLst/>
          </a:prstGeom>
          <a:noFill/>
          <a:ln>
            <a:noFill/>
          </a:ln>
        </p:spPr>
        <p:style>
          <a:lnRef idx="0"/>
          <a:fillRef idx="0"/>
          <a:effectRef idx="0"/>
          <a:fontRef idx="minor"/>
        </p:style>
        <p:txBody>
          <a:bodyPr lIns="96120" rIns="96120" tIns="144000" bIns="0"/>
          <a:p>
            <a:pPr marL="228600" indent="-228240">
              <a:lnSpc>
                <a:spcPct val="100000"/>
              </a:lnSpc>
              <a:buClr>
                <a:srgbClr val="667686"/>
              </a:buClr>
              <a:buFont typeface="Ubuntu"/>
              <a:buChar char="►"/>
            </a:pPr>
            <a:r>
              <a:rPr b="0" lang="ca-ES" sz="1340" spc="-1" strike="noStrike">
                <a:solidFill>
                  <a:srgbClr val="000000"/>
                </a:solidFill>
                <a:latin typeface="Arial"/>
                <a:ea typeface="Ubuntu"/>
              </a:rPr>
              <a:t>Diseño de las reglas técnicas y de negocio</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Diseño del modelo de ingesta de datos</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Diseño técnico de implementación de usuarios y seguridad en el acceso a la plataforma</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Diseñar modelo de gobernanza del dato para catalogar, ordenar y aplicar seguridad a los datos</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Diseño del plan de pruebas</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Documentación de los requisitos de arquitectura. Esta incluirá:</a:t>
            </a:r>
            <a:endParaRPr b="0" lang="ca-ES" sz="1340" spc="-1" strike="noStrike">
              <a:latin typeface="Arial"/>
            </a:endParaRPr>
          </a:p>
          <a:p>
            <a:pPr lvl="2" marL="838080" indent="-246240">
              <a:lnSpc>
                <a:spcPct val="100000"/>
              </a:lnSpc>
              <a:buClr>
                <a:srgbClr val="667686"/>
              </a:buClr>
              <a:buFont typeface="Ubuntu"/>
              <a:buChar char="►"/>
            </a:pPr>
            <a:r>
              <a:rPr b="0" lang="ca-ES" sz="1340" spc="-1" strike="noStrike">
                <a:solidFill>
                  <a:srgbClr val="000000"/>
                </a:solidFill>
                <a:latin typeface="Arial"/>
                <a:ea typeface="Ubuntu"/>
              </a:rPr>
              <a:t>Software ELT</a:t>
            </a:r>
            <a:endParaRPr b="0" lang="ca-ES" sz="1340" spc="-1" strike="noStrike">
              <a:latin typeface="Arial"/>
            </a:endParaRPr>
          </a:p>
          <a:p>
            <a:pPr lvl="2" marL="838080" indent="-246240">
              <a:lnSpc>
                <a:spcPct val="100000"/>
              </a:lnSpc>
              <a:buClr>
                <a:srgbClr val="667686"/>
              </a:buClr>
              <a:buFont typeface="Ubuntu"/>
              <a:buChar char="►"/>
            </a:pPr>
            <a:r>
              <a:rPr b="0" lang="ca-ES" sz="1340" spc="-1" strike="noStrike">
                <a:solidFill>
                  <a:srgbClr val="000000"/>
                </a:solidFill>
                <a:latin typeface="Arial"/>
                <a:ea typeface="Ubuntu"/>
              </a:rPr>
              <a:t>Software base de datos</a:t>
            </a:r>
            <a:endParaRPr b="0" lang="ca-ES" sz="1340" spc="-1" strike="noStrike">
              <a:latin typeface="Arial"/>
            </a:endParaRPr>
          </a:p>
          <a:p>
            <a:pPr lvl="2" marL="838080" indent="-246240">
              <a:lnSpc>
                <a:spcPct val="100000"/>
              </a:lnSpc>
              <a:buClr>
                <a:srgbClr val="667686"/>
              </a:buClr>
              <a:buFont typeface="Ubuntu"/>
              <a:buChar char="►"/>
            </a:pPr>
            <a:r>
              <a:rPr b="0" lang="ca-ES" sz="1340" spc="-1" strike="noStrike">
                <a:solidFill>
                  <a:srgbClr val="000000"/>
                </a:solidFill>
                <a:latin typeface="Arial"/>
                <a:ea typeface="Ubuntu"/>
              </a:rPr>
              <a:t>Software de explotación en cloud o on-premise</a:t>
            </a:r>
            <a:endParaRPr b="0" lang="ca-ES" sz="1340" spc="-1" strike="noStrike">
              <a:latin typeface="Arial"/>
            </a:endParaRPr>
          </a:p>
          <a:p>
            <a:pPr lvl="2" marL="838080" indent="-246240">
              <a:lnSpc>
                <a:spcPct val="100000"/>
              </a:lnSpc>
              <a:buClr>
                <a:srgbClr val="667686"/>
              </a:buClr>
              <a:buFont typeface="Ubuntu"/>
              <a:buChar char="►"/>
            </a:pPr>
            <a:r>
              <a:rPr b="0" lang="ca-ES" sz="1340" spc="-1" strike="noStrike">
                <a:solidFill>
                  <a:srgbClr val="000000"/>
                </a:solidFill>
                <a:latin typeface="Arial"/>
                <a:ea typeface="Ubuntu"/>
              </a:rPr>
              <a:t>Requisitos Hardware que soporte el data lake</a:t>
            </a:r>
            <a:endParaRPr b="0" lang="ca-ES" sz="1340" spc="-1" strike="noStrike">
              <a:latin typeface="Arial"/>
            </a:endParaRPr>
          </a:p>
          <a:p>
            <a:pPr lvl="2" marL="838080" indent="-246240">
              <a:lnSpc>
                <a:spcPct val="100000"/>
              </a:lnSpc>
              <a:buClr>
                <a:srgbClr val="667686"/>
              </a:buClr>
              <a:buFont typeface="Ubuntu"/>
              <a:buChar char="►"/>
            </a:pPr>
            <a:r>
              <a:rPr b="0" lang="ca-ES" sz="1340" spc="-1" strike="noStrike">
                <a:solidFill>
                  <a:srgbClr val="000000"/>
                </a:solidFill>
                <a:latin typeface="Arial"/>
                <a:ea typeface="Ubuntu"/>
              </a:rPr>
              <a:t>Enumeración de software terceros implicados</a:t>
            </a:r>
            <a:endParaRPr b="0" lang="ca-ES" sz="1340" spc="-1" strike="noStrike">
              <a:latin typeface="Arial"/>
            </a:endParaRPr>
          </a:p>
          <a:p>
            <a:pPr>
              <a:lnSpc>
                <a:spcPct val="100000"/>
              </a:lnSpc>
            </a:pPr>
            <a:endParaRPr b="0" lang="ca-ES" sz="1340" spc="-1" strike="noStrike">
              <a:latin typeface="Arial"/>
            </a:endParaRPr>
          </a:p>
          <a:p>
            <a:pPr>
              <a:lnSpc>
                <a:spcPct val="100000"/>
              </a:lnSpc>
            </a:pPr>
            <a:endParaRPr b="0" lang="ca-ES" sz="1340" spc="-1" strike="noStrike">
              <a:latin typeface="Arial"/>
            </a:endParaRPr>
          </a:p>
          <a:p>
            <a:pPr>
              <a:lnSpc>
                <a:spcPct val="100000"/>
              </a:lnSpc>
            </a:pPr>
            <a:endParaRPr b="0" lang="ca-ES" sz="1340" spc="-1" strike="noStrike">
              <a:latin typeface="Arial"/>
            </a:endParaRPr>
          </a:p>
        </p:txBody>
      </p:sp>
      <p:sp>
        <p:nvSpPr>
          <p:cNvPr id="124" name="CustomShape 7"/>
          <p:cNvSpPr/>
          <p:nvPr/>
        </p:nvSpPr>
        <p:spPr>
          <a:xfrm>
            <a:off x="397440" y="1338120"/>
            <a:ext cx="8290440" cy="286920"/>
          </a:xfrm>
          <a:prstGeom prst="rect">
            <a:avLst/>
          </a:prstGeom>
          <a:noFill/>
          <a:ln>
            <a:noFill/>
          </a:ln>
        </p:spPr>
        <p:style>
          <a:lnRef idx="0"/>
          <a:fillRef idx="0"/>
          <a:effectRef idx="0"/>
          <a:fontRef idx="minor"/>
        </p:style>
        <p:txBody>
          <a:bodyPr lIns="44280" rIns="44280" tIns="44280" bIns="44280"/>
          <a:p>
            <a:pPr>
              <a:lnSpc>
                <a:spcPct val="90000"/>
              </a:lnSpc>
            </a:pPr>
            <a:r>
              <a:rPr b="0" lang="ca-ES" sz="2400" spc="-1" strike="noStrike">
                <a:solidFill>
                  <a:srgbClr val="000000"/>
                </a:solidFill>
                <a:latin typeface="Arial"/>
                <a:ea typeface="Ubuntu"/>
              </a:rPr>
              <a:t>DISEÑO INGESTA, TRATAMIENTO Y CARGA DE DATOS</a:t>
            </a:r>
            <a:endParaRPr b="0" lang="ca-ES" sz="2400" spc="-1" strike="noStrike">
              <a:latin typeface="Arial"/>
            </a:endParaRPr>
          </a:p>
        </p:txBody>
      </p:sp>
      <p:sp>
        <p:nvSpPr>
          <p:cNvPr id="125" name="CustomShape 8"/>
          <p:cNvSpPr/>
          <p:nvPr/>
        </p:nvSpPr>
        <p:spPr>
          <a:xfrm>
            <a:off x="0" y="1708920"/>
            <a:ext cx="6959880" cy="59400"/>
          </a:xfrm>
          <a:prstGeom prst="rect">
            <a:avLst/>
          </a:prstGeom>
          <a:solidFill>
            <a:srgbClr val="636363"/>
          </a:solidFill>
          <a:ln>
            <a:noFill/>
          </a:ln>
        </p:spPr>
        <p:style>
          <a:lnRef idx="0"/>
          <a:fillRef idx="0"/>
          <a:effectRef idx="0"/>
          <a:fontRef idx="minor"/>
        </p:style>
      </p:sp>
      <p:sp>
        <p:nvSpPr>
          <p:cNvPr id="126" name="CustomShape 9"/>
          <p:cNvSpPr/>
          <p:nvPr/>
        </p:nvSpPr>
        <p:spPr>
          <a:xfrm>
            <a:off x="609480" y="2034720"/>
            <a:ext cx="6336360" cy="248760"/>
          </a:xfrm>
          <a:prstGeom prst="rect">
            <a:avLst/>
          </a:prstGeom>
          <a:solidFill>
            <a:srgbClr val="667686"/>
          </a:solidFill>
          <a:ln>
            <a:noFill/>
          </a:ln>
        </p:spPr>
        <p:style>
          <a:lnRef idx="0"/>
          <a:fillRef idx="0"/>
          <a:effectRef idx="0"/>
          <a:fontRef idx="minor"/>
        </p:style>
        <p:txBody>
          <a:bodyPr lIns="96120" rIns="96120" tIns="0" bIns="0" anchor="ctr"/>
          <a:p>
            <a:pPr algn="ctr">
              <a:lnSpc>
                <a:spcPct val="100000"/>
              </a:lnSpc>
            </a:pPr>
            <a:r>
              <a:rPr b="0" lang="ca-ES" sz="1470" spc="-1" strike="noStrike">
                <a:solidFill>
                  <a:srgbClr val="ffffff"/>
                </a:solidFill>
                <a:latin typeface="Ubuntu"/>
                <a:ea typeface="Ubuntu"/>
              </a:rPr>
              <a:t>OBJETIVOS</a:t>
            </a:r>
            <a:endParaRPr b="0" lang="ca-ES" sz="1470" spc="-1" strike="noStrike">
              <a:latin typeface="Arial"/>
            </a:endParaRPr>
          </a:p>
        </p:txBody>
      </p:sp>
      <p:sp>
        <p:nvSpPr>
          <p:cNvPr id="127" name="CustomShape 10"/>
          <p:cNvSpPr/>
          <p:nvPr/>
        </p:nvSpPr>
        <p:spPr>
          <a:xfrm>
            <a:off x="623520" y="3658320"/>
            <a:ext cx="6336360" cy="248760"/>
          </a:xfrm>
          <a:prstGeom prst="rect">
            <a:avLst/>
          </a:prstGeom>
          <a:solidFill>
            <a:srgbClr val="667686"/>
          </a:solidFill>
          <a:ln>
            <a:noFill/>
          </a:ln>
        </p:spPr>
        <p:style>
          <a:lnRef idx="0"/>
          <a:fillRef idx="0"/>
          <a:effectRef idx="0"/>
          <a:fontRef idx="minor"/>
        </p:style>
        <p:txBody>
          <a:bodyPr lIns="96120" rIns="96120" tIns="0" bIns="0" anchor="ctr"/>
          <a:p>
            <a:pPr algn="ctr">
              <a:lnSpc>
                <a:spcPct val="100000"/>
              </a:lnSpc>
            </a:pPr>
            <a:r>
              <a:rPr b="0" lang="ca-ES" sz="1470" spc="-1" strike="noStrike">
                <a:solidFill>
                  <a:srgbClr val="ffffff"/>
                </a:solidFill>
                <a:latin typeface="Ubuntu"/>
                <a:ea typeface="Ubuntu"/>
              </a:rPr>
              <a:t>PRINCIPALES TAREAS A REALIZAR</a:t>
            </a:r>
            <a:endParaRPr b="0" lang="ca-ES" sz="1470" spc="-1" strike="noStrike">
              <a:latin typeface="Arial"/>
            </a:endParaRPr>
          </a:p>
        </p:txBody>
      </p:sp>
      <p:sp>
        <p:nvSpPr>
          <p:cNvPr id="128" name="CustomShape 11"/>
          <p:cNvSpPr/>
          <p:nvPr/>
        </p:nvSpPr>
        <p:spPr>
          <a:xfrm>
            <a:off x="7365960" y="3658320"/>
            <a:ext cx="4416120" cy="248760"/>
          </a:xfrm>
          <a:prstGeom prst="rect">
            <a:avLst/>
          </a:prstGeom>
          <a:solidFill>
            <a:srgbClr val="667686"/>
          </a:solidFill>
          <a:ln>
            <a:noFill/>
          </a:ln>
        </p:spPr>
        <p:style>
          <a:lnRef idx="0"/>
          <a:fillRef idx="0"/>
          <a:effectRef idx="0"/>
          <a:fontRef idx="minor"/>
        </p:style>
        <p:txBody>
          <a:bodyPr lIns="96120" rIns="96120" tIns="0" bIns="0" anchor="ctr"/>
          <a:p>
            <a:pPr algn="ctr">
              <a:lnSpc>
                <a:spcPct val="100000"/>
              </a:lnSpc>
            </a:pPr>
            <a:r>
              <a:rPr b="0" lang="ca-ES" sz="1470" spc="-1" strike="noStrike">
                <a:solidFill>
                  <a:srgbClr val="ffffff"/>
                </a:solidFill>
                <a:latin typeface="Ubuntu"/>
                <a:ea typeface="Ubuntu"/>
              </a:rPr>
              <a:t>METODOLOGÍA</a:t>
            </a:r>
            <a:endParaRPr b="0" lang="ca-ES" sz="1470" spc="-1" strike="noStrike">
              <a:latin typeface="Arial"/>
            </a:endParaRPr>
          </a:p>
        </p:txBody>
      </p:sp>
      <p:sp>
        <p:nvSpPr>
          <p:cNvPr id="129" name="CustomShape 12"/>
          <p:cNvSpPr/>
          <p:nvPr/>
        </p:nvSpPr>
        <p:spPr>
          <a:xfrm>
            <a:off x="7365960" y="5196960"/>
            <a:ext cx="4416120" cy="248760"/>
          </a:xfrm>
          <a:prstGeom prst="rect">
            <a:avLst/>
          </a:prstGeom>
          <a:solidFill>
            <a:srgbClr val="667686"/>
          </a:solidFill>
          <a:ln>
            <a:noFill/>
          </a:ln>
        </p:spPr>
        <p:style>
          <a:lnRef idx="0"/>
          <a:fillRef idx="0"/>
          <a:effectRef idx="0"/>
          <a:fontRef idx="minor"/>
        </p:style>
        <p:txBody>
          <a:bodyPr lIns="96120" rIns="96120" tIns="0" bIns="0" anchor="ctr"/>
          <a:p>
            <a:pPr algn="ctr">
              <a:lnSpc>
                <a:spcPct val="100000"/>
              </a:lnSpc>
            </a:pPr>
            <a:r>
              <a:rPr b="0" lang="ca-ES" sz="1470" spc="-1" strike="noStrike">
                <a:solidFill>
                  <a:srgbClr val="ffffff"/>
                </a:solidFill>
                <a:latin typeface="Ubuntu"/>
                <a:ea typeface="Ubuntu"/>
              </a:rPr>
              <a:t>RESULTADOS</a:t>
            </a:r>
            <a:endParaRPr b="0" lang="ca-ES" sz="1470" spc="-1" strike="noStrike">
              <a:latin typeface="Arial"/>
            </a:endParaRPr>
          </a:p>
        </p:txBody>
      </p:sp>
      <p:pic>
        <p:nvPicPr>
          <p:cNvPr id="130" name="Google Shape;419;p16" descr=""/>
          <p:cNvPicPr/>
          <p:nvPr/>
        </p:nvPicPr>
        <p:blipFill>
          <a:blip r:embed="rId1"/>
          <a:stretch/>
        </p:blipFill>
        <p:spPr>
          <a:xfrm>
            <a:off x="8553600" y="1843200"/>
            <a:ext cx="3088080" cy="964800"/>
          </a:xfrm>
          <a:prstGeom prst="rect">
            <a:avLst/>
          </a:prstGeom>
          <a:ln>
            <a:noFill/>
          </a:ln>
        </p:spPr>
      </p:pic>
      <p:pic>
        <p:nvPicPr>
          <p:cNvPr id="131" name="Imagen 19" descr=""/>
          <p:cNvPicPr/>
          <p:nvPr/>
        </p:nvPicPr>
        <p:blipFill>
          <a:blip r:embed="rId2"/>
          <a:stretch/>
        </p:blipFill>
        <p:spPr>
          <a:xfrm>
            <a:off x="0" y="240120"/>
            <a:ext cx="9000720" cy="1076040"/>
          </a:xfrm>
          <a:prstGeom prst="rect">
            <a:avLst/>
          </a:prstGeom>
          <a:ln>
            <a:noFill/>
          </a:ln>
        </p:spPr>
      </p:pic>
      <p:sp>
        <p:nvSpPr>
          <p:cNvPr id="132" name="CustomShape 13"/>
          <p:cNvSpPr/>
          <p:nvPr/>
        </p:nvSpPr>
        <p:spPr>
          <a:xfrm>
            <a:off x="-442080" y="516600"/>
            <a:ext cx="3972960" cy="516960"/>
          </a:xfrm>
          <a:prstGeom prst="rect">
            <a:avLst/>
          </a:prstGeom>
          <a:noFill/>
          <a:ln>
            <a:noFill/>
          </a:ln>
        </p:spPr>
        <p:style>
          <a:lnRef idx="0"/>
          <a:fillRef idx="0"/>
          <a:effectRef idx="0"/>
          <a:fontRef idx="minor"/>
        </p:style>
        <p:txBody>
          <a:bodyPr wrap="none" lIns="90000" rIns="90000" tIns="45000" bIns="45000"/>
          <a:p>
            <a:pPr algn="ctr">
              <a:lnSpc>
                <a:spcPct val="100000"/>
              </a:lnSpc>
            </a:pPr>
            <a:r>
              <a:rPr b="1" lang="ca-ES" sz="2800" spc="-1" strike="noStrike">
                <a:solidFill>
                  <a:srgbClr val="ffffff"/>
                </a:solidFill>
                <a:latin typeface="Calibri"/>
              </a:rPr>
              <a:t>METODOLOGÍA (III)</a:t>
            </a:r>
            <a:endParaRPr b="0" lang="ca-ES" sz="2800" spc="-1" strike="noStrike">
              <a:latin typeface="Arial"/>
            </a:endParaRPr>
          </a:p>
        </p:txBody>
      </p:sp>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CustomShape 1"/>
          <p:cNvSpPr/>
          <p:nvPr/>
        </p:nvSpPr>
        <p:spPr>
          <a:xfrm>
            <a:off x="8364600" y="1640880"/>
            <a:ext cx="3465720" cy="1233720"/>
          </a:xfrm>
          <a:prstGeom prst="rect">
            <a:avLst/>
          </a:prstGeom>
          <a:noFill/>
          <a:ln w="9360">
            <a:solidFill>
              <a:schemeClr val="dk2"/>
            </a:solidFill>
            <a:custDash>
              <a:ds d="100000" sp="400000"/>
            </a:custDash>
            <a:round/>
          </a:ln>
        </p:spPr>
        <p:style>
          <a:lnRef idx="0"/>
          <a:fillRef idx="0"/>
          <a:effectRef idx="0"/>
          <a:fontRef idx="minor"/>
        </p:style>
      </p:sp>
      <p:sp>
        <p:nvSpPr>
          <p:cNvPr id="134" name="CustomShape 2"/>
          <p:cNvSpPr/>
          <p:nvPr/>
        </p:nvSpPr>
        <p:spPr>
          <a:xfrm>
            <a:off x="564120" y="2306520"/>
            <a:ext cx="6247080" cy="1019160"/>
          </a:xfrm>
          <a:prstGeom prst="rect">
            <a:avLst/>
          </a:prstGeom>
          <a:noFill/>
          <a:ln>
            <a:noFill/>
          </a:ln>
        </p:spPr>
        <p:style>
          <a:lnRef idx="0"/>
          <a:fillRef idx="0"/>
          <a:effectRef idx="0"/>
          <a:fontRef idx="minor"/>
        </p:style>
        <p:txBody>
          <a:bodyPr lIns="96120" rIns="96120" tIns="0" bIns="0"/>
          <a:p>
            <a:pPr marL="228600" indent="-228240">
              <a:lnSpc>
                <a:spcPct val="100000"/>
              </a:lnSpc>
              <a:buClr>
                <a:srgbClr val="667686"/>
              </a:buClr>
              <a:buFont typeface="Ubuntu"/>
              <a:buChar char="►"/>
            </a:pPr>
            <a:r>
              <a:rPr b="0" lang="ca-ES" sz="1340" spc="-1" strike="noStrike">
                <a:solidFill>
                  <a:srgbClr val="000000"/>
                </a:solidFill>
                <a:latin typeface="Arial"/>
                <a:ea typeface="Ubuntu"/>
              </a:rPr>
              <a:t>Configurar sistemas: desarrollo y producción encargados de extracción de las fuentes de datos</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Diseñar y Desarrollar procesos de extracción: ETL</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Validar procesos de extracción</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Poner en producción los procesos de extracción</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Planificación procesos en producción</a:t>
            </a:r>
            <a:endParaRPr b="0" lang="ca-ES" sz="1340" spc="-1" strike="noStrike">
              <a:latin typeface="Arial"/>
            </a:endParaRPr>
          </a:p>
          <a:p>
            <a:pPr>
              <a:lnSpc>
                <a:spcPct val="100000"/>
              </a:lnSpc>
            </a:pPr>
            <a:endParaRPr b="0" lang="ca-ES" sz="1340" spc="-1" strike="noStrike">
              <a:latin typeface="Arial"/>
            </a:endParaRPr>
          </a:p>
          <a:p>
            <a:pPr>
              <a:lnSpc>
                <a:spcPct val="100000"/>
              </a:lnSpc>
            </a:pPr>
            <a:endParaRPr b="0" lang="ca-ES" sz="1340" spc="-1" strike="noStrike">
              <a:latin typeface="Arial"/>
            </a:endParaRPr>
          </a:p>
          <a:p>
            <a:pPr>
              <a:lnSpc>
                <a:spcPct val="100000"/>
              </a:lnSpc>
            </a:pPr>
            <a:endParaRPr b="0" lang="ca-ES" sz="1340" spc="-1" strike="noStrike">
              <a:latin typeface="Arial"/>
            </a:endParaRPr>
          </a:p>
        </p:txBody>
      </p:sp>
      <p:sp>
        <p:nvSpPr>
          <p:cNvPr id="135" name="CustomShape 3"/>
          <p:cNvSpPr/>
          <p:nvPr/>
        </p:nvSpPr>
        <p:spPr>
          <a:xfrm>
            <a:off x="7241400" y="3750840"/>
            <a:ext cx="4416120" cy="1561320"/>
          </a:xfrm>
          <a:prstGeom prst="rect">
            <a:avLst/>
          </a:prstGeom>
          <a:noFill/>
          <a:ln>
            <a:noFill/>
          </a:ln>
        </p:spPr>
        <p:style>
          <a:lnRef idx="0"/>
          <a:fillRef idx="0"/>
          <a:effectRef idx="0"/>
          <a:fontRef idx="minor"/>
        </p:style>
        <p:txBody>
          <a:bodyPr lIns="96120" rIns="96120" tIns="0" bIns="0"/>
          <a:p>
            <a:pPr>
              <a:lnSpc>
                <a:spcPct val="100000"/>
              </a:lnSpc>
            </a:pPr>
            <a:endParaRPr b="0" lang="ca-ES" sz="180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Catalogación de las fuentes de datos a mapear.</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Parametrización entornos y directorios</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Diseño estructura de repositorios para guardar: orígenes de datos y estructura de procesos ETL.</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Normativa y Nomenclatura de procesos</a:t>
            </a:r>
            <a:endParaRPr b="0" lang="ca-ES" sz="1340" spc="-1" strike="noStrike">
              <a:latin typeface="Arial"/>
            </a:endParaRPr>
          </a:p>
          <a:p>
            <a:pPr>
              <a:lnSpc>
                <a:spcPct val="100000"/>
              </a:lnSpc>
            </a:pPr>
            <a:endParaRPr b="0" lang="ca-ES" sz="1340" spc="-1" strike="noStrike">
              <a:latin typeface="Arial"/>
            </a:endParaRPr>
          </a:p>
          <a:p>
            <a:pPr>
              <a:lnSpc>
                <a:spcPct val="100000"/>
              </a:lnSpc>
            </a:pPr>
            <a:endParaRPr b="0" lang="ca-ES" sz="1340" spc="-1" strike="noStrike">
              <a:latin typeface="Arial"/>
            </a:endParaRPr>
          </a:p>
        </p:txBody>
      </p:sp>
      <p:sp>
        <p:nvSpPr>
          <p:cNvPr id="136" name="CustomShape 4"/>
          <p:cNvSpPr/>
          <p:nvPr/>
        </p:nvSpPr>
        <p:spPr>
          <a:xfrm>
            <a:off x="7241400" y="5473080"/>
            <a:ext cx="4416120" cy="1528200"/>
          </a:xfrm>
          <a:prstGeom prst="rect">
            <a:avLst/>
          </a:prstGeom>
          <a:noFill/>
          <a:ln>
            <a:noFill/>
          </a:ln>
        </p:spPr>
        <p:style>
          <a:lnRef idx="0"/>
          <a:fillRef idx="0"/>
          <a:effectRef idx="0"/>
          <a:fontRef idx="minor"/>
        </p:style>
        <p:txBody>
          <a:bodyPr lIns="96120" rIns="96120" tIns="0" bIns="0"/>
          <a:p>
            <a:pPr>
              <a:lnSpc>
                <a:spcPct val="100000"/>
              </a:lnSpc>
            </a:pPr>
            <a:endParaRPr b="0" lang="ca-ES" sz="180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Capa de staging (intermedia) en la que estarán todas las fuentes a procesar como origen al Data Lake.</a:t>
            </a:r>
            <a:endParaRPr b="0" lang="ca-ES" sz="1340" spc="-1" strike="noStrike">
              <a:latin typeface="Arial"/>
            </a:endParaRPr>
          </a:p>
          <a:p>
            <a:pPr>
              <a:lnSpc>
                <a:spcPct val="100000"/>
              </a:lnSpc>
            </a:pPr>
            <a:endParaRPr b="0" lang="ca-ES" sz="1340" spc="-1" strike="noStrike">
              <a:latin typeface="Arial"/>
            </a:endParaRPr>
          </a:p>
          <a:p>
            <a:pPr>
              <a:lnSpc>
                <a:spcPct val="100000"/>
              </a:lnSpc>
            </a:pPr>
            <a:endParaRPr b="0" lang="ca-ES" sz="1340" spc="-1" strike="noStrike">
              <a:latin typeface="Arial"/>
            </a:endParaRPr>
          </a:p>
          <a:p>
            <a:pPr>
              <a:lnSpc>
                <a:spcPct val="100000"/>
              </a:lnSpc>
            </a:pPr>
            <a:endParaRPr b="0" lang="ca-ES" sz="1340" spc="-1" strike="noStrike">
              <a:latin typeface="Arial"/>
            </a:endParaRPr>
          </a:p>
        </p:txBody>
      </p:sp>
      <p:sp>
        <p:nvSpPr>
          <p:cNvPr id="137" name="CustomShape 5"/>
          <p:cNvSpPr/>
          <p:nvPr/>
        </p:nvSpPr>
        <p:spPr>
          <a:xfrm>
            <a:off x="564120" y="3983040"/>
            <a:ext cx="6336360" cy="3527640"/>
          </a:xfrm>
          <a:prstGeom prst="rect">
            <a:avLst/>
          </a:prstGeom>
          <a:noFill/>
          <a:ln>
            <a:noFill/>
          </a:ln>
        </p:spPr>
        <p:style>
          <a:lnRef idx="0"/>
          <a:fillRef idx="0"/>
          <a:effectRef idx="0"/>
          <a:fontRef idx="minor"/>
        </p:style>
        <p:txBody>
          <a:bodyPr lIns="96120" rIns="96120" tIns="144000" bIns="0"/>
          <a:p>
            <a:pPr marL="228600" indent="-228240">
              <a:lnSpc>
                <a:spcPct val="100000"/>
              </a:lnSpc>
              <a:buClr>
                <a:srgbClr val="667686"/>
              </a:buClr>
              <a:buFont typeface="Ubuntu"/>
              <a:buChar char="►"/>
            </a:pPr>
            <a:r>
              <a:rPr b="0" lang="ca-ES" sz="1340" spc="-1" strike="noStrike">
                <a:solidFill>
                  <a:srgbClr val="000000"/>
                </a:solidFill>
                <a:latin typeface="Arial"/>
                <a:ea typeface="Ubuntu"/>
              </a:rPr>
              <a:t>Configuración de los sistemas de desarrollo y producción y verificar la estructura y conectividad con los orígenes de datos.</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Mapear las fuentes de origen de datos en los sistemas de extracción.</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Diseño y desarrollo de procesos de extracción y volcado a capa de almacenamiento intermedia: ETL</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Validación de los procesos</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Despliegue en producción de los procesos ETL validados.</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Planificar los procesos en producción dentro de la ventana de carga establecida.</a:t>
            </a:r>
            <a:endParaRPr b="0" lang="ca-ES" sz="1340" spc="-1" strike="noStrike">
              <a:latin typeface="Arial"/>
            </a:endParaRPr>
          </a:p>
          <a:p>
            <a:pPr>
              <a:lnSpc>
                <a:spcPct val="100000"/>
              </a:lnSpc>
            </a:pPr>
            <a:endParaRPr b="0" lang="ca-ES" sz="1340" spc="-1" strike="noStrike">
              <a:latin typeface="Arial"/>
            </a:endParaRPr>
          </a:p>
          <a:p>
            <a:pPr>
              <a:lnSpc>
                <a:spcPct val="100000"/>
              </a:lnSpc>
            </a:pPr>
            <a:endParaRPr b="0" lang="ca-ES" sz="1340" spc="-1" strike="noStrike">
              <a:latin typeface="Arial"/>
            </a:endParaRPr>
          </a:p>
          <a:p>
            <a:pPr>
              <a:lnSpc>
                <a:spcPct val="100000"/>
              </a:lnSpc>
            </a:pPr>
            <a:endParaRPr b="0" lang="ca-ES" sz="1340" spc="-1" strike="noStrike">
              <a:latin typeface="Arial"/>
            </a:endParaRPr>
          </a:p>
        </p:txBody>
      </p:sp>
      <p:sp>
        <p:nvSpPr>
          <p:cNvPr id="138" name="CustomShape 6"/>
          <p:cNvSpPr/>
          <p:nvPr/>
        </p:nvSpPr>
        <p:spPr>
          <a:xfrm>
            <a:off x="397440" y="1340640"/>
            <a:ext cx="7302600" cy="286920"/>
          </a:xfrm>
          <a:prstGeom prst="rect">
            <a:avLst/>
          </a:prstGeom>
          <a:noFill/>
          <a:ln>
            <a:noFill/>
          </a:ln>
        </p:spPr>
        <p:style>
          <a:lnRef idx="0"/>
          <a:fillRef idx="0"/>
          <a:effectRef idx="0"/>
          <a:fontRef idx="minor"/>
        </p:style>
        <p:txBody>
          <a:bodyPr lIns="44280" rIns="44280" tIns="44280" bIns="44280"/>
          <a:p>
            <a:pPr>
              <a:lnSpc>
                <a:spcPct val="90000"/>
              </a:lnSpc>
            </a:pPr>
            <a:r>
              <a:rPr b="0" lang="ca-ES" sz="2400" spc="-1" strike="noStrike">
                <a:solidFill>
                  <a:srgbClr val="000000"/>
                </a:solidFill>
                <a:latin typeface="Arial"/>
                <a:ea typeface="Ubuntu"/>
              </a:rPr>
              <a:t>EXTRACCIÓN y ALMACENAMIENTO INTERMEDIO</a:t>
            </a:r>
            <a:endParaRPr b="0" lang="ca-ES" sz="2400" spc="-1" strike="noStrike">
              <a:latin typeface="Arial"/>
            </a:endParaRPr>
          </a:p>
        </p:txBody>
      </p:sp>
      <p:sp>
        <p:nvSpPr>
          <p:cNvPr id="139" name="CustomShape 7"/>
          <p:cNvSpPr/>
          <p:nvPr/>
        </p:nvSpPr>
        <p:spPr>
          <a:xfrm>
            <a:off x="0" y="1764000"/>
            <a:ext cx="6959880" cy="59400"/>
          </a:xfrm>
          <a:prstGeom prst="rect">
            <a:avLst/>
          </a:prstGeom>
          <a:solidFill>
            <a:srgbClr val="636363"/>
          </a:solidFill>
          <a:ln>
            <a:noFill/>
          </a:ln>
        </p:spPr>
        <p:style>
          <a:lnRef idx="0"/>
          <a:fillRef idx="0"/>
          <a:effectRef idx="0"/>
          <a:fontRef idx="minor"/>
        </p:style>
      </p:sp>
      <p:sp>
        <p:nvSpPr>
          <p:cNvPr id="140" name="CustomShape 8"/>
          <p:cNvSpPr/>
          <p:nvPr/>
        </p:nvSpPr>
        <p:spPr>
          <a:xfrm>
            <a:off x="609480" y="1967040"/>
            <a:ext cx="6336360" cy="248760"/>
          </a:xfrm>
          <a:prstGeom prst="rect">
            <a:avLst/>
          </a:prstGeom>
          <a:solidFill>
            <a:srgbClr val="667686"/>
          </a:solidFill>
          <a:ln>
            <a:noFill/>
          </a:ln>
        </p:spPr>
        <p:style>
          <a:lnRef idx="0"/>
          <a:fillRef idx="0"/>
          <a:effectRef idx="0"/>
          <a:fontRef idx="minor"/>
        </p:style>
        <p:txBody>
          <a:bodyPr lIns="96120" rIns="96120" tIns="0" bIns="0" anchor="ctr"/>
          <a:p>
            <a:pPr algn="ctr">
              <a:lnSpc>
                <a:spcPct val="100000"/>
              </a:lnSpc>
            </a:pPr>
            <a:r>
              <a:rPr b="0" lang="ca-ES" sz="1470" spc="-1" strike="noStrike">
                <a:solidFill>
                  <a:srgbClr val="ffffff"/>
                </a:solidFill>
                <a:latin typeface="Ubuntu"/>
                <a:ea typeface="Ubuntu"/>
              </a:rPr>
              <a:t>OBJETIVOS</a:t>
            </a:r>
            <a:endParaRPr b="0" lang="ca-ES" sz="1470" spc="-1" strike="noStrike">
              <a:latin typeface="Arial"/>
            </a:endParaRPr>
          </a:p>
        </p:txBody>
      </p:sp>
      <p:sp>
        <p:nvSpPr>
          <p:cNvPr id="141" name="CustomShape 9"/>
          <p:cNvSpPr/>
          <p:nvPr/>
        </p:nvSpPr>
        <p:spPr>
          <a:xfrm>
            <a:off x="623520" y="3590640"/>
            <a:ext cx="6336360" cy="248760"/>
          </a:xfrm>
          <a:prstGeom prst="rect">
            <a:avLst/>
          </a:prstGeom>
          <a:solidFill>
            <a:srgbClr val="667686"/>
          </a:solidFill>
          <a:ln>
            <a:noFill/>
          </a:ln>
        </p:spPr>
        <p:style>
          <a:lnRef idx="0"/>
          <a:fillRef idx="0"/>
          <a:effectRef idx="0"/>
          <a:fontRef idx="minor"/>
        </p:style>
        <p:txBody>
          <a:bodyPr lIns="96120" rIns="96120" tIns="0" bIns="0" anchor="ctr"/>
          <a:p>
            <a:pPr algn="ctr">
              <a:lnSpc>
                <a:spcPct val="100000"/>
              </a:lnSpc>
            </a:pPr>
            <a:r>
              <a:rPr b="0" lang="ca-ES" sz="1470" spc="-1" strike="noStrike">
                <a:solidFill>
                  <a:srgbClr val="ffffff"/>
                </a:solidFill>
                <a:latin typeface="Ubuntu"/>
                <a:ea typeface="Ubuntu"/>
              </a:rPr>
              <a:t>PRINCIPALES TAREAS A REALIZAR</a:t>
            </a:r>
            <a:endParaRPr b="0" lang="ca-ES" sz="1470" spc="-1" strike="noStrike">
              <a:latin typeface="Arial"/>
            </a:endParaRPr>
          </a:p>
        </p:txBody>
      </p:sp>
      <p:sp>
        <p:nvSpPr>
          <p:cNvPr id="142" name="CustomShape 10"/>
          <p:cNvSpPr/>
          <p:nvPr/>
        </p:nvSpPr>
        <p:spPr>
          <a:xfrm>
            <a:off x="7365960" y="3590640"/>
            <a:ext cx="4416120" cy="248760"/>
          </a:xfrm>
          <a:prstGeom prst="rect">
            <a:avLst/>
          </a:prstGeom>
          <a:solidFill>
            <a:srgbClr val="667686"/>
          </a:solidFill>
          <a:ln>
            <a:noFill/>
          </a:ln>
        </p:spPr>
        <p:style>
          <a:lnRef idx="0"/>
          <a:fillRef idx="0"/>
          <a:effectRef idx="0"/>
          <a:fontRef idx="minor"/>
        </p:style>
        <p:txBody>
          <a:bodyPr lIns="96120" rIns="96120" tIns="0" bIns="0" anchor="ctr"/>
          <a:p>
            <a:pPr algn="ctr">
              <a:lnSpc>
                <a:spcPct val="100000"/>
              </a:lnSpc>
            </a:pPr>
            <a:r>
              <a:rPr b="0" lang="ca-ES" sz="1470" spc="-1" strike="noStrike">
                <a:solidFill>
                  <a:srgbClr val="ffffff"/>
                </a:solidFill>
                <a:latin typeface="Ubuntu"/>
                <a:ea typeface="Ubuntu"/>
              </a:rPr>
              <a:t>METODOLOGÍA</a:t>
            </a:r>
            <a:endParaRPr b="0" lang="ca-ES" sz="1470" spc="-1" strike="noStrike">
              <a:latin typeface="Arial"/>
            </a:endParaRPr>
          </a:p>
        </p:txBody>
      </p:sp>
      <p:sp>
        <p:nvSpPr>
          <p:cNvPr id="143" name="CustomShape 11"/>
          <p:cNvSpPr/>
          <p:nvPr/>
        </p:nvSpPr>
        <p:spPr>
          <a:xfrm>
            <a:off x="7365960" y="5128920"/>
            <a:ext cx="4416120" cy="248760"/>
          </a:xfrm>
          <a:prstGeom prst="rect">
            <a:avLst/>
          </a:prstGeom>
          <a:solidFill>
            <a:srgbClr val="667686"/>
          </a:solidFill>
          <a:ln>
            <a:noFill/>
          </a:ln>
        </p:spPr>
        <p:style>
          <a:lnRef idx="0"/>
          <a:fillRef idx="0"/>
          <a:effectRef idx="0"/>
          <a:fontRef idx="minor"/>
        </p:style>
        <p:txBody>
          <a:bodyPr lIns="96120" rIns="96120" tIns="0" bIns="0" anchor="ctr"/>
          <a:p>
            <a:pPr algn="ctr">
              <a:lnSpc>
                <a:spcPct val="100000"/>
              </a:lnSpc>
            </a:pPr>
            <a:r>
              <a:rPr b="0" lang="ca-ES" sz="1470" spc="-1" strike="noStrike">
                <a:solidFill>
                  <a:srgbClr val="ffffff"/>
                </a:solidFill>
                <a:latin typeface="Ubuntu"/>
                <a:ea typeface="Ubuntu"/>
              </a:rPr>
              <a:t>RESULTADOS</a:t>
            </a:r>
            <a:endParaRPr b="0" lang="ca-ES" sz="1470" spc="-1" strike="noStrike">
              <a:latin typeface="Arial"/>
            </a:endParaRPr>
          </a:p>
        </p:txBody>
      </p:sp>
      <p:pic>
        <p:nvPicPr>
          <p:cNvPr id="144" name="Google Shape;441;p17" descr=""/>
          <p:cNvPicPr/>
          <p:nvPr/>
        </p:nvPicPr>
        <p:blipFill>
          <a:blip r:embed="rId1"/>
          <a:stretch/>
        </p:blipFill>
        <p:spPr>
          <a:xfrm>
            <a:off x="8466840" y="1748160"/>
            <a:ext cx="3261600" cy="1019160"/>
          </a:xfrm>
          <a:prstGeom prst="rect">
            <a:avLst/>
          </a:prstGeom>
          <a:ln>
            <a:noFill/>
          </a:ln>
        </p:spPr>
      </p:pic>
      <p:pic>
        <p:nvPicPr>
          <p:cNvPr id="145" name="Imagen 19" descr=""/>
          <p:cNvPicPr/>
          <p:nvPr/>
        </p:nvPicPr>
        <p:blipFill>
          <a:blip r:embed="rId2"/>
          <a:stretch/>
        </p:blipFill>
        <p:spPr>
          <a:xfrm>
            <a:off x="0" y="222480"/>
            <a:ext cx="9000720" cy="1076040"/>
          </a:xfrm>
          <a:prstGeom prst="rect">
            <a:avLst/>
          </a:prstGeom>
          <a:ln>
            <a:noFill/>
          </a:ln>
        </p:spPr>
      </p:pic>
      <p:sp>
        <p:nvSpPr>
          <p:cNvPr id="146" name="CustomShape 12"/>
          <p:cNvSpPr/>
          <p:nvPr/>
        </p:nvSpPr>
        <p:spPr>
          <a:xfrm>
            <a:off x="-437760" y="516600"/>
            <a:ext cx="3981960" cy="516960"/>
          </a:xfrm>
          <a:prstGeom prst="rect">
            <a:avLst/>
          </a:prstGeom>
          <a:noFill/>
          <a:ln>
            <a:noFill/>
          </a:ln>
        </p:spPr>
        <p:style>
          <a:lnRef idx="0"/>
          <a:fillRef idx="0"/>
          <a:effectRef idx="0"/>
          <a:fontRef idx="minor"/>
        </p:style>
        <p:txBody>
          <a:bodyPr wrap="none" lIns="90000" rIns="90000" tIns="45000" bIns="45000"/>
          <a:p>
            <a:pPr algn="ctr">
              <a:lnSpc>
                <a:spcPct val="100000"/>
              </a:lnSpc>
            </a:pPr>
            <a:r>
              <a:rPr b="1" lang="ca-ES" sz="2800" spc="-1" strike="noStrike">
                <a:solidFill>
                  <a:srgbClr val="ffffff"/>
                </a:solidFill>
                <a:latin typeface="Calibri"/>
              </a:rPr>
              <a:t>METODOLOGÍA (IV)</a:t>
            </a:r>
            <a:endParaRPr b="0" lang="ca-ES" sz="2800" spc="-1" strike="noStrike">
              <a:latin typeface="Arial"/>
            </a:endParaRPr>
          </a:p>
        </p:txBody>
      </p:sp>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7" name="CustomShape 1"/>
          <p:cNvSpPr/>
          <p:nvPr/>
        </p:nvSpPr>
        <p:spPr>
          <a:xfrm>
            <a:off x="8364600" y="1553400"/>
            <a:ext cx="3465720" cy="1233720"/>
          </a:xfrm>
          <a:prstGeom prst="rect">
            <a:avLst/>
          </a:prstGeom>
          <a:noFill/>
          <a:ln w="9360">
            <a:solidFill>
              <a:schemeClr val="dk2"/>
            </a:solidFill>
            <a:custDash>
              <a:ds d="100000" sp="400000"/>
            </a:custDash>
            <a:round/>
          </a:ln>
        </p:spPr>
        <p:style>
          <a:lnRef idx="0"/>
          <a:fillRef idx="0"/>
          <a:effectRef idx="0"/>
          <a:fontRef idx="minor"/>
        </p:style>
      </p:sp>
      <p:sp>
        <p:nvSpPr>
          <p:cNvPr id="148" name="CustomShape 2"/>
          <p:cNvSpPr/>
          <p:nvPr/>
        </p:nvSpPr>
        <p:spPr>
          <a:xfrm>
            <a:off x="564120" y="2219040"/>
            <a:ext cx="6247080" cy="1019160"/>
          </a:xfrm>
          <a:prstGeom prst="rect">
            <a:avLst/>
          </a:prstGeom>
          <a:noFill/>
          <a:ln>
            <a:noFill/>
          </a:ln>
        </p:spPr>
        <p:style>
          <a:lnRef idx="0"/>
          <a:fillRef idx="0"/>
          <a:effectRef idx="0"/>
          <a:fontRef idx="minor"/>
        </p:style>
        <p:txBody>
          <a:bodyPr lIns="96120" rIns="96120" tIns="0" bIns="0"/>
          <a:p>
            <a:pPr marL="228600" indent="-228240">
              <a:lnSpc>
                <a:spcPct val="100000"/>
              </a:lnSpc>
              <a:buClr>
                <a:srgbClr val="667686"/>
              </a:buClr>
              <a:buFont typeface="Ubuntu"/>
              <a:buChar char="►"/>
            </a:pPr>
            <a:r>
              <a:rPr b="0" lang="ca-ES" sz="1340" spc="-1" strike="noStrike">
                <a:solidFill>
                  <a:srgbClr val="000000"/>
                </a:solidFill>
                <a:latin typeface="Arial"/>
                <a:ea typeface="Ubuntu"/>
              </a:rPr>
              <a:t>Construcción de los componentes de extracción, transformación y carga de datos</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Carga inicial e incremental de información al sistema y pruebas de validación</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Puesta en producción del data lake y comienzo de su utilización</a:t>
            </a:r>
            <a:endParaRPr b="0" lang="ca-ES" sz="1340" spc="-1" strike="noStrike">
              <a:latin typeface="Arial"/>
            </a:endParaRPr>
          </a:p>
          <a:p>
            <a:pPr>
              <a:lnSpc>
                <a:spcPct val="100000"/>
              </a:lnSpc>
            </a:pPr>
            <a:endParaRPr b="0" lang="ca-ES" sz="1340" spc="-1" strike="noStrike">
              <a:latin typeface="Arial"/>
            </a:endParaRPr>
          </a:p>
          <a:p>
            <a:pPr>
              <a:lnSpc>
                <a:spcPct val="100000"/>
              </a:lnSpc>
            </a:pPr>
            <a:endParaRPr b="0" lang="ca-ES" sz="1340" spc="-1" strike="noStrike">
              <a:latin typeface="Arial"/>
            </a:endParaRPr>
          </a:p>
          <a:p>
            <a:pPr>
              <a:lnSpc>
                <a:spcPct val="100000"/>
              </a:lnSpc>
            </a:pPr>
            <a:endParaRPr b="0" lang="ca-ES" sz="1340" spc="-1" strike="noStrike">
              <a:latin typeface="Arial"/>
            </a:endParaRPr>
          </a:p>
        </p:txBody>
      </p:sp>
      <p:sp>
        <p:nvSpPr>
          <p:cNvPr id="149" name="CustomShape 3"/>
          <p:cNvSpPr/>
          <p:nvPr/>
        </p:nvSpPr>
        <p:spPr>
          <a:xfrm>
            <a:off x="7241400" y="3663360"/>
            <a:ext cx="4416120" cy="1561320"/>
          </a:xfrm>
          <a:prstGeom prst="rect">
            <a:avLst/>
          </a:prstGeom>
          <a:noFill/>
          <a:ln>
            <a:noFill/>
          </a:ln>
        </p:spPr>
        <p:style>
          <a:lnRef idx="0"/>
          <a:fillRef idx="0"/>
          <a:effectRef idx="0"/>
          <a:fontRef idx="minor"/>
        </p:style>
        <p:txBody>
          <a:bodyPr lIns="96120" rIns="96120" tIns="0" bIns="0"/>
          <a:p>
            <a:pPr>
              <a:lnSpc>
                <a:spcPct val="100000"/>
              </a:lnSpc>
            </a:pPr>
            <a:endParaRPr b="0" lang="ca-ES" sz="180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Validación de la información</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Ejecución del plan de pruebas de validación y rendimiento</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Elaboración de documentación</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Parametrización y Transición</a:t>
            </a:r>
            <a:endParaRPr b="0" lang="ca-ES" sz="1340" spc="-1" strike="noStrike">
              <a:latin typeface="Arial"/>
            </a:endParaRPr>
          </a:p>
          <a:p>
            <a:pPr>
              <a:lnSpc>
                <a:spcPct val="100000"/>
              </a:lnSpc>
            </a:pPr>
            <a:endParaRPr b="0" lang="ca-ES" sz="1340" spc="-1" strike="noStrike">
              <a:latin typeface="Arial"/>
            </a:endParaRPr>
          </a:p>
          <a:p>
            <a:pPr>
              <a:lnSpc>
                <a:spcPct val="100000"/>
              </a:lnSpc>
            </a:pPr>
            <a:endParaRPr b="0" lang="ca-ES" sz="1340" spc="-1" strike="noStrike">
              <a:latin typeface="Arial"/>
            </a:endParaRPr>
          </a:p>
        </p:txBody>
      </p:sp>
      <p:sp>
        <p:nvSpPr>
          <p:cNvPr id="150" name="CustomShape 4"/>
          <p:cNvSpPr/>
          <p:nvPr/>
        </p:nvSpPr>
        <p:spPr>
          <a:xfrm>
            <a:off x="7241400" y="5385600"/>
            <a:ext cx="4416120" cy="1528200"/>
          </a:xfrm>
          <a:prstGeom prst="rect">
            <a:avLst/>
          </a:prstGeom>
          <a:noFill/>
          <a:ln>
            <a:noFill/>
          </a:ln>
        </p:spPr>
        <p:style>
          <a:lnRef idx="0"/>
          <a:fillRef idx="0"/>
          <a:effectRef idx="0"/>
          <a:fontRef idx="minor"/>
        </p:style>
        <p:txBody>
          <a:bodyPr lIns="96120" rIns="96120" tIns="0" bIns="0"/>
          <a:p>
            <a:pPr>
              <a:lnSpc>
                <a:spcPct val="100000"/>
              </a:lnSpc>
            </a:pPr>
            <a:endParaRPr b="0" lang="ca-ES" sz="180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Información cargada al Data lake</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Informe de plan de rendimiento con tiempos aceptados</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Informe de pruebas y valores estadísticos completos aceptados</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Sistema disponible en el entorno de producción</a:t>
            </a:r>
            <a:endParaRPr b="0" lang="ca-ES" sz="1340" spc="-1" strike="noStrike">
              <a:latin typeface="Arial"/>
            </a:endParaRPr>
          </a:p>
          <a:p>
            <a:pPr>
              <a:lnSpc>
                <a:spcPct val="100000"/>
              </a:lnSpc>
            </a:pPr>
            <a:endParaRPr b="0" lang="ca-ES" sz="1340" spc="-1" strike="noStrike">
              <a:latin typeface="Arial"/>
            </a:endParaRPr>
          </a:p>
          <a:p>
            <a:pPr>
              <a:lnSpc>
                <a:spcPct val="100000"/>
              </a:lnSpc>
            </a:pPr>
            <a:endParaRPr b="0" lang="ca-ES" sz="1340" spc="-1" strike="noStrike">
              <a:latin typeface="Arial"/>
            </a:endParaRPr>
          </a:p>
        </p:txBody>
      </p:sp>
      <p:sp>
        <p:nvSpPr>
          <p:cNvPr id="151" name="CustomShape 5"/>
          <p:cNvSpPr/>
          <p:nvPr/>
        </p:nvSpPr>
        <p:spPr>
          <a:xfrm>
            <a:off x="564120" y="3554280"/>
            <a:ext cx="6336360" cy="3527640"/>
          </a:xfrm>
          <a:prstGeom prst="rect">
            <a:avLst/>
          </a:prstGeom>
          <a:noFill/>
          <a:ln>
            <a:noFill/>
          </a:ln>
        </p:spPr>
        <p:style>
          <a:lnRef idx="0"/>
          <a:fillRef idx="0"/>
          <a:effectRef idx="0"/>
          <a:fontRef idx="minor"/>
        </p:style>
        <p:txBody>
          <a:bodyPr lIns="96120" rIns="96120" tIns="144000" bIns="0"/>
          <a:p>
            <a:pPr marL="228600" indent="-228240">
              <a:lnSpc>
                <a:spcPct val="100000"/>
              </a:lnSpc>
              <a:buClr>
                <a:srgbClr val="667686"/>
              </a:buClr>
              <a:buFont typeface="Ubuntu"/>
              <a:buChar char="►"/>
            </a:pPr>
            <a:r>
              <a:rPr b="0" lang="ca-ES" sz="1340" spc="-1" strike="noStrike">
                <a:solidFill>
                  <a:srgbClr val="000000"/>
                </a:solidFill>
                <a:latin typeface="Arial"/>
                <a:ea typeface="Ubuntu"/>
              </a:rPr>
              <a:t>Construcción de entornos de pruebas y producción</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Construcción de los procesos de extracción, carga y  transformación: ELT</a:t>
            </a:r>
            <a:endParaRPr b="0" lang="ca-ES" sz="1340" spc="-1" strike="noStrike">
              <a:latin typeface="Arial"/>
            </a:endParaRPr>
          </a:p>
          <a:p>
            <a:pPr lvl="2" marL="838080" indent="-262080">
              <a:lnSpc>
                <a:spcPct val="100000"/>
              </a:lnSpc>
              <a:buClr>
                <a:srgbClr val="667686"/>
              </a:buClr>
              <a:buFont typeface="Ubuntu"/>
              <a:buChar char="►"/>
            </a:pPr>
            <a:r>
              <a:rPr b="0" lang="ca-ES" sz="1340" spc="-1" strike="noStrike">
                <a:solidFill>
                  <a:srgbClr val="000000"/>
                </a:solidFill>
                <a:latin typeface="Arial"/>
                <a:ea typeface="Ubuntu"/>
              </a:rPr>
              <a:t>Procesos de carga inicial</a:t>
            </a:r>
            <a:endParaRPr b="0" lang="ca-ES" sz="1340" spc="-1" strike="noStrike">
              <a:latin typeface="Arial"/>
            </a:endParaRPr>
          </a:p>
          <a:p>
            <a:pPr lvl="2" marL="838080" indent="-262080">
              <a:lnSpc>
                <a:spcPct val="100000"/>
              </a:lnSpc>
              <a:buClr>
                <a:srgbClr val="667686"/>
              </a:buClr>
              <a:buFont typeface="Ubuntu"/>
              <a:buChar char="►"/>
            </a:pPr>
            <a:r>
              <a:rPr b="0" lang="ca-ES" sz="1340" spc="-1" strike="noStrike">
                <a:solidFill>
                  <a:srgbClr val="000000"/>
                </a:solidFill>
                <a:latin typeface="Arial"/>
                <a:ea typeface="Ubuntu"/>
              </a:rPr>
              <a:t>Procesos de carga incremental</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Construcción de las reglas técnicas y de negocio a utilizar en la transformación de la información</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Pruebas unitarias y performance de los procesos de carga</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Ejecución y validación de la carga incremental ordinaria de información</a:t>
            </a:r>
            <a:endParaRPr b="0" lang="ca-ES" sz="1340" spc="-1" strike="noStrike">
              <a:latin typeface="Arial"/>
            </a:endParaRPr>
          </a:p>
          <a:p>
            <a:pPr lvl="2" marL="838080" indent="-262080">
              <a:lnSpc>
                <a:spcPct val="100000"/>
              </a:lnSpc>
              <a:buClr>
                <a:srgbClr val="667686"/>
              </a:buClr>
              <a:buFont typeface="Ubuntu"/>
              <a:buChar char="►"/>
            </a:pPr>
            <a:r>
              <a:rPr b="0" lang="ca-ES" sz="1340" spc="-1" strike="noStrike">
                <a:solidFill>
                  <a:srgbClr val="000000"/>
                </a:solidFill>
                <a:latin typeface="Arial"/>
                <a:ea typeface="Ubuntu"/>
              </a:rPr>
              <a:t>Ejecución del plan de pruebas de validación a nivel funcional y técnico ( pruebas de caja negra, unitarias, integración, sistemas, de implantación) </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Ejecución del plan de pruebas de rendimiento</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Evaluación del motivo de la incidencia, procediendo a su valoración y resolución en función de las diferentes casuísticas presentadas</a:t>
            </a:r>
            <a:endParaRPr b="0" lang="ca-ES" sz="1340" spc="-1" strike="noStrike">
              <a:latin typeface="Arial"/>
            </a:endParaRPr>
          </a:p>
          <a:p>
            <a:pPr marL="228600" indent="-228240">
              <a:lnSpc>
                <a:spcPct val="100000"/>
              </a:lnSpc>
              <a:buClr>
                <a:srgbClr val="667686"/>
              </a:buClr>
              <a:buFont typeface="Ubuntu"/>
              <a:buChar char="►"/>
            </a:pPr>
            <a:r>
              <a:rPr b="0" lang="ca-ES" sz="1340" spc="-1" strike="noStrike">
                <a:solidFill>
                  <a:srgbClr val="000000"/>
                </a:solidFill>
                <a:latin typeface="Arial"/>
                <a:ea typeface="Ubuntu"/>
              </a:rPr>
              <a:t>¿Transición de la operación del sistema al equipo designado por el cliente?</a:t>
            </a:r>
            <a:endParaRPr b="0" lang="ca-ES" sz="1340" spc="-1" strike="noStrike">
              <a:latin typeface="Arial"/>
            </a:endParaRPr>
          </a:p>
          <a:p>
            <a:pPr>
              <a:lnSpc>
                <a:spcPct val="100000"/>
              </a:lnSpc>
            </a:pPr>
            <a:endParaRPr b="0" lang="ca-ES" sz="1340" spc="-1" strike="noStrike">
              <a:latin typeface="Arial"/>
            </a:endParaRPr>
          </a:p>
          <a:p>
            <a:pPr>
              <a:lnSpc>
                <a:spcPct val="100000"/>
              </a:lnSpc>
            </a:pPr>
            <a:endParaRPr b="0" lang="ca-ES" sz="1340" spc="-1" strike="noStrike">
              <a:latin typeface="Arial"/>
            </a:endParaRPr>
          </a:p>
          <a:p>
            <a:pPr>
              <a:lnSpc>
                <a:spcPct val="100000"/>
              </a:lnSpc>
            </a:pPr>
            <a:endParaRPr b="0" lang="ca-ES" sz="1340" spc="-1" strike="noStrike">
              <a:latin typeface="Arial"/>
            </a:endParaRPr>
          </a:p>
        </p:txBody>
      </p:sp>
      <p:sp>
        <p:nvSpPr>
          <p:cNvPr id="152" name="CustomShape 6"/>
          <p:cNvSpPr/>
          <p:nvPr/>
        </p:nvSpPr>
        <p:spPr>
          <a:xfrm>
            <a:off x="441360" y="1368360"/>
            <a:ext cx="7302600" cy="286920"/>
          </a:xfrm>
          <a:prstGeom prst="rect">
            <a:avLst/>
          </a:prstGeom>
          <a:noFill/>
          <a:ln>
            <a:noFill/>
          </a:ln>
        </p:spPr>
        <p:style>
          <a:lnRef idx="0"/>
          <a:fillRef idx="0"/>
          <a:effectRef idx="0"/>
          <a:fontRef idx="minor"/>
        </p:style>
        <p:txBody>
          <a:bodyPr lIns="44280" rIns="44280" tIns="44280" bIns="44280"/>
          <a:p>
            <a:pPr>
              <a:lnSpc>
                <a:spcPct val="90000"/>
              </a:lnSpc>
            </a:pPr>
            <a:r>
              <a:rPr b="0" lang="ca-ES" sz="2400" spc="-1" strike="noStrike">
                <a:solidFill>
                  <a:srgbClr val="000000"/>
                </a:solidFill>
                <a:latin typeface="Arial"/>
                <a:ea typeface="Ubuntu"/>
              </a:rPr>
              <a:t>CONSTRUCCIÓN Y PUESTA EN PRODUCCIÓN</a:t>
            </a:r>
            <a:endParaRPr b="0" lang="ca-ES" sz="2400" spc="-1" strike="noStrike">
              <a:latin typeface="Arial"/>
            </a:endParaRPr>
          </a:p>
        </p:txBody>
      </p:sp>
      <p:sp>
        <p:nvSpPr>
          <p:cNvPr id="153" name="CustomShape 7"/>
          <p:cNvSpPr/>
          <p:nvPr/>
        </p:nvSpPr>
        <p:spPr>
          <a:xfrm>
            <a:off x="-14040" y="1764360"/>
            <a:ext cx="6959880" cy="59400"/>
          </a:xfrm>
          <a:prstGeom prst="rect">
            <a:avLst/>
          </a:prstGeom>
          <a:solidFill>
            <a:srgbClr val="636363"/>
          </a:solidFill>
          <a:ln>
            <a:noFill/>
          </a:ln>
        </p:spPr>
        <p:style>
          <a:lnRef idx="0"/>
          <a:fillRef idx="0"/>
          <a:effectRef idx="0"/>
          <a:fontRef idx="minor"/>
        </p:style>
      </p:sp>
      <p:sp>
        <p:nvSpPr>
          <p:cNvPr id="154" name="CustomShape 8"/>
          <p:cNvSpPr/>
          <p:nvPr/>
        </p:nvSpPr>
        <p:spPr>
          <a:xfrm>
            <a:off x="609480" y="1879560"/>
            <a:ext cx="6336360" cy="248760"/>
          </a:xfrm>
          <a:prstGeom prst="rect">
            <a:avLst/>
          </a:prstGeom>
          <a:solidFill>
            <a:srgbClr val="667686"/>
          </a:solidFill>
          <a:ln>
            <a:noFill/>
          </a:ln>
        </p:spPr>
        <p:style>
          <a:lnRef idx="0"/>
          <a:fillRef idx="0"/>
          <a:effectRef idx="0"/>
          <a:fontRef idx="minor"/>
        </p:style>
        <p:txBody>
          <a:bodyPr lIns="96120" rIns="96120" tIns="0" bIns="0" anchor="ctr"/>
          <a:p>
            <a:pPr algn="ctr">
              <a:lnSpc>
                <a:spcPct val="100000"/>
              </a:lnSpc>
            </a:pPr>
            <a:r>
              <a:rPr b="0" lang="ca-ES" sz="1470" spc="-1" strike="noStrike">
                <a:solidFill>
                  <a:srgbClr val="ffffff"/>
                </a:solidFill>
                <a:latin typeface="Ubuntu"/>
                <a:ea typeface="Ubuntu"/>
              </a:rPr>
              <a:t>OBJETIVOS</a:t>
            </a:r>
            <a:endParaRPr b="0" lang="ca-ES" sz="1470" spc="-1" strike="noStrike">
              <a:latin typeface="Arial"/>
            </a:endParaRPr>
          </a:p>
        </p:txBody>
      </p:sp>
      <p:sp>
        <p:nvSpPr>
          <p:cNvPr id="155" name="CustomShape 9"/>
          <p:cNvSpPr/>
          <p:nvPr/>
        </p:nvSpPr>
        <p:spPr>
          <a:xfrm>
            <a:off x="623520" y="3388680"/>
            <a:ext cx="6336360" cy="248760"/>
          </a:xfrm>
          <a:prstGeom prst="rect">
            <a:avLst/>
          </a:prstGeom>
          <a:solidFill>
            <a:srgbClr val="667686"/>
          </a:solidFill>
          <a:ln>
            <a:noFill/>
          </a:ln>
        </p:spPr>
        <p:style>
          <a:lnRef idx="0"/>
          <a:fillRef idx="0"/>
          <a:effectRef idx="0"/>
          <a:fontRef idx="minor"/>
        </p:style>
        <p:txBody>
          <a:bodyPr lIns="96120" rIns="96120" tIns="0" bIns="0" anchor="ctr"/>
          <a:p>
            <a:pPr algn="ctr">
              <a:lnSpc>
                <a:spcPct val="100000"/>
              </a:lnSpc>
            </a:pPr>
            <a:r>
              <a:rPr b="0" lang="ca-ES" sz="1470" spc="-1" strike="noStrike">
                <a:solidFill>
                  <a:srgbClr val="ffffff"/>
                </a:solidFill>
                <a:latin typeface="Ubuntu"/>
                <a:ea typeface="Ubuntu"/>
              </a:rPr>
              <a:t>PRINCIPALES TAREAS A REALIZAR</a:t>
            </a:r>
            <a:endParaRPr b="0" lang="ca-ES" sz="1470" spc="-1" strike="noStrike">
              <a:latin typeface="Arial"/>
            </a:endParaRPr>
          </a:p>
        </p:txBody>
      </p:sp>
      <p:sp>
        <p:nvSpPr>
          <p:cNvPr id="156" name="CustomShape 10"/>
          <p:cNvSpPr/>
          <p:nvPr/>
        </p:nvSpPr>
        <p:spPr>
          <a:xfrm>
            <a:off x="7365960" y="3377520"/>
            <a:ext cx="4416120" cy="248760"/>
          </a:xfrm>
          <a:prstGeom prst="rect">
            <a:avLst/>
          </a:prstGeom>
          <a:solidFill>
            <a:srgbClr val="667686"/>
          </a:solidFill>
          <a:ln>
            <a:noFill/>
          </a:ln>
        </p:spPr>
        <p:style>
          <a:lnRef idx="0"/>
          <a:fillRef idx="0"/>
          <a:effectRef idx="0"/>
          <a:fontRef idx="minor"/>
        </p:style>
        <p:txBody>
          <a:bodyPr lIns="96120" rIns="96120" tIns="0" bIns="0" anchor="ctr"/>
          <a:p>
            <a:pPr algn="ctr">
              <a:lnSpc>
                <a:spcPct val="100000"/>
              </a:lnSpc>
            </a:pPr>
            <a:r>
              <a:rPr b="0" lang="ca-ES" sz="1470" spc="-1" strike="noStrike">
                <a:solidFill>
                  <a:srgbClr val="ffffff"/>
                </a:solidFill>
                <a:latin typeface="Ubuntu"/>
                <a:ea typeface="Ubuntu"/>
              </a:rPr>
              <a:t>METODOLOGÍA</a:t>
            </a:r>
            <a:endParaRPr b="0" lang="ca-ES" sz="1470" spc="-1" strike="noStrike">
              <a:latin typeface="Arial"/>
            </a:endParaRPr>
          </a:p>
        </p:txBody>
      </p:sp>
      <p:sp>
        <p:nvSpPr>
          <p:cNvPr id="157" name="CustomShape 11"/>
          <p:cNvSpPr/>
          <p:nvPr/>
        </p:nvSpPr>
        <p:spPr>
          <a:xfrm>
            <a:off x="7365960" y="5041440"/>
            <a:ext cx="4416120" cy="248760"/>
          </a:xfrm>
          <a:prstGeom prst="rect">
            <a:avLst/>
          </a:prstGeom>
          <a:solidFill>
            <a:srgbClr val="667686"/>
          </a:solidFill>
          <a:ln>
            <a:noFill/>
          </a:ln>
        </p:spPr>
        <p:style>
          <a:lnRef idx="0"/>
          <a:fillRef idx="0"/>
          <a:effectRef idx="0"/>
          <a:fontRef idx="minor"/>
        </p:style>
        <p:txBody>
          <a:bodyPr lIns="96120" rIns="96120" tIns="0" bIns="0" anchor="ctr"/>
          <a:p>
            <a:pPr algn="ctr">
              <a:lnSpc>
                <a:spcPct val="100000"/>
              </a:lnSpc>
            </a:pPr>
            <a:r>
              <a:rPr b="0" lang="ca-ES" sz="1470" spc="-1" strike="noStrike">
                <a:solidFill>
                  <a:srgbClr val="ffffff"/>
                </a:solidFill>
                <a:latin typeface="Ubuntu"/>
                <a:ea typeface="Ubuntu"/>
              </a:rPr>
              <a:t>RESULTADOS</a:t>
            </a:r>
            <a:endParaRPr b="0" lang="ca-ES" sz="1470" spc="-1" strike="noStrike">
              <a:latin typeface="Arial"/>
            </a:endParaRPr>
          </a:p>
        </p:txBody>
      </p:sp>
      <p:pic>
        <p:nvPicPr>
          <p:cNvPr id="158" name="Google Shape;463;p18" descr=""/>
          <p:cNvPicPr/>
          <p:nvPr/>
        </p:nvPicPr>
        <p:blipFill>
          <a:blip r:embed="rId1"/>
          <a:stretch/>
        </p:blipFill>
        <p:spPr>
          <a:xfrm>
            <a:off x="8489520" y="1666080"/>
            <a:ext cx="3261600" cy="1019160"/>
          </a:xfrm>
          <a:prstGeom prst="rect">
            <a:avLst/>
          </a:prstGeom>
          <a:ln>
            <a:noFill/>
          </a:ln>
        </p:spPr>
      </p:pic>
      <p:pic>
        <p:nvPicPr>
          <p:cNvPr id="159" name="Imagen 19" descr=""/>
          <p:cNvPicPr/>
          <p:nvPr/>
        </p:nvPicPr>
        <p:blipFill>
          <a:blip r:embed="rId2"/>
          <a:stretch/>
        </p:blipFill>
        <p:spPr>
          <a:xfrm>
            <a:off x="0" y="222480"/>
            <a:ext cx="9000720" cy="1076040"/>
          </a:xfrm>
          <a:prstGeom prst="rect">
            <a:avLst/>
          </a:prstGeom>
          <a:ln>
            <a:noFill/>
          </a:ln>
        </p:spPr>
      </p:pic>
      <p:sp>
        <p:nvSpPr>
          <p:cNvPr id="160" name="CustomShape 12"/>
          <p:cNvSpPr/>
          <p:nvPr/>
        </p:nvSpPr>
        <p:spPr>
          <a:xfrm>
            <a:off x="-371520" y="516600"/>
            <a:ext cx="3849480" cy="516960"/>
          </a:xfrm>
          <a:prstGeom prst="rect">
            <a:avLst/>
          </a:prstGeom>
          <a:noFill/>
          <a:ln>
            <a:noFill/>
          </a:ln>
        </p:spPr>
        <p:style>
          <a:lnRef idx="0"/>
          <a:fillRef idx="0"/>
          <a:effectRef idx="0"/>
          <a:fontRef idx="minor"/>
        </p:style>
        <p:txBody>
          <a:bodyPr wrap="none" lIns="90000" rIns="90000" tIns="45000" bIns="45000"/>
          <a:p>
            <a:pPr algn="ctr">
              <a:lnSpc>
                <a:spcPct val="100000"/>
              </a:lnSpc>
            </a:pPr>
            <a:r>
              <a:rPr b="1" lang="ca-ES" sz="2800" spc="-1" strike="noStrike">
                <a:solidFill>
                  <a:srgbClr val="ffffff"/>
                </a:solidFill>
                <a:latin typeface="Calibri"/>
              </a:rPr>
              <a:t>METODOLOGÍA (V)</a:t>
            </a:r>
            <a:endParaRPr b="0" lang="ca-ES" sz="2800" spc="-1" strike="noStrike">
              <a:latin typeface="Arial"/>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1" name="CustomShape 1"/>
          <p:cNvSpPr/>
          <p:nvPr/>
        </p:nvSpPr>
        <p:spPr>
          <a:xfrm>
            <a:off x="177120" y="1011240"/>
            <a:ext cx="11952360" cy="6739920"/>
          </a:xfrm>
          <a:prstGeom prst="rect">
            <a:avLst/>
          </a:prstGeom>
          <a:noFill/>
          <a:ln>
            <a:noFill/>
          </a:ln>
        </p:spPr>
        <p:style>
          <a:lnRef idx="0"/>
          <a:fillRef idx="0"/>
          <a:effectRef idx="0"/>
          <a:fontRef idx="minor"/>
        </p:style>
      </p:sp>
      <p:sp>
        <p:nvSpPr>
          <p:cNvPr id="162" name="CustomShape 2"/>
          <p:cNvSpPr/>
          <p:nvPr/>
        </p:nvSpPr>
        <p:spPr>
          <a:xfrm>
            <a:off x="381600" y="1549080"/>
            <a:ext cx="10944000" cy="5664240"/>
          </a:xfrm>
          <a:prstGeom prst="rect">
            <a:avLst/>
          </a:prstGeom>
          <a:noFill/>
          <a:ln>
            <a:noFill/>
          </a:ln>
        </p:spPr>
        <p:style>
          <a:lnRef idx="0"/>
          <a:fillRef idx="0"/>
          <a:effectRef idx="0"/>
          <a:fontRef idx="minor"/>
        </p:style>
        <p:txBody>
          <a:bodyPr lIns="119880" rIns="119880" tIns="60120" bIns="60120"/>
          <a:p>
            <a:pPr>
              <a:lnSpc>
                <a:spcPct val="100000"/>
              </a:lnSpc>
            </a:pPr>
            <a:r>
              <a:rPr b="0" lang="ca-ES" sz="2670" spc="-1" strike="noStrike">
                <a:solidFill>
                  <a:srgbClr val="000000"/>
                </a:solidFill>
                <a:latin typeface="Arial"/>
                <a:ea typeface="Arial"/>
              </a:rPr>
              <a:t>Proceso que permite a las organizaciones: </a:t>
            </a:r>
            <a:endParaRPr b="0" lang="ca-ES" sz="2670" spc="-1" strike="noStrike">
              <a:latin typeface="Arial"/>
            </a:endParaRPr>
          </a:p>
          <a:p>
            <a:pPr>
              <a:lnSpc>
                <a:spcPct val="100000"/>
              </a:lnSpc>
            </a:pPr>
            <a:endParaRPr b="0" lang="ca-ES" sz="2670" spc="-1" strike="noStrike">
              <a:latin typeface="Arial"/>
            </a:endParaRPr>
          </a:p>
          <a:p>
            <a:pPr lvl="2" marL="457200" indent="-168840">
              <a:lnSpc>
                <a:spcPct val="100000"/>
              </a:lnSpc>
              <a:buClr>
                <a:srgbClr val="000000"/>
              </a:buClr>
              <a:buFont typeface="Arial"/>
              <a:buChar char="•"/>
            </a:pPr>
            <a:r>
              <a:rPr b="0" lang="ca-ES" sz="2670" spc="-1" strike="noStrike">
                <a:solidFill>
                  <a:srgbClr val="000000"/>
                </a:solidFill>
                <a:latin typeface="Arial"/>
                <a:ea typeface="Arial"/>
              </a:rPr>
              <a:t> </a:t>
            </a:r>
            <a:r>
              <a:rPr b="0" lang="ca-ES" sz="2670" spc="-1" strike="noStrike">
                <a:solidFill>
                  <a:srgbClr val="000000"/>
                </a:solidFill>
                <a:latin typeface="Arial"/>
                <a:ea typeface="Arial"/>
              </a:rPr>
              <a:t>Mover datos desde múltiples fuentes. </a:t>
            </a:r>
            <a:endParaRPr b="0" lang="ca-ES" sz="2670" spc="-1" strike="noStrike">
              <a:latin typeface="Arial"/>
            </a:endParaRPr>
          </a:p>
          <a:p>
            <a:pPr lvl="2" marL="457200" indent="-168840">
              <a:lnSpc>
                <a:spcPct val="100000"/>
              </a:lnSpc>
              <a:buClr>
                <a:srgbClr val="000000"/>
              </a:buClr>
              <a:buFont typeface="Arial"/>
              <a:buChar char="•"/>
            </a:pPr>
            <a:r>
              <a:rPr b="0" lang="ca-ES" sz="2670" spc="-1" strike="noStrike">
                <a:solidFill>
                  <a:srgbClr val="000000"/>
                </a:solidFill>
                <a:latin typeface="Arial"/>
                <a:ea typeface="Arial"/>
              </a:rPr>
              <a:t> </a:t>
            </a:r>
            <a:r>
              <a:rPr b="0" lang="ca-ES" sz="2670" spc="-1" strike="noStrike">
                <a:solidFill>
                  <a:srgbClr val="000000"/>
                </a:solidFill>
                <a:latin typeface="Arial"/>
                <a:ea typeface="Arial"/>
              </a:rPr>
              <a:t>Reformatearlos y limpiarlos. </a:t>
            </a:r>
            <a:endParaRPr b="0" lang="ca-ES" sz="2670" spc="-1" strike="noStrike">
              <a:latin typeface="Arial"/>
            </a:endParaRPr>
          </a:p>
          <a:p>
            <a:pPr lvl="2" marL="457200" indent="-168840">
              <a:lnSpc>
                <a:spcPct val="100000"/>
              </a:lnSpc>
              <a:buClr>
                <a:srgbClr val="000000"/>
              </a:buClr>
              <a:buFont typeface="Arial"/>
              <a:buChar char="•"/>
            </a:pPr>
            <a:r>
              <a:rPr b="0" lang="ca-ES" sz="2670" spc="-1" strike="noStrike">
                <a:solidFill>
                  <a:srgbClr val="000000"/>
                </a:solidFill>
                <a:latin typeface="Arial"/>
                <a:ea typeface="Arial"/>
              </a:rPr>
              <a:t> </a:t>
            </a:r>
            <a:r>
              <a:rPr b="0" lang="ca-ES" sz="2670" spc="-1" strike="noStrike">
                <a:solidFill>
                  <a:srgbClr val="000000"/>
                </a:solidFill>
                <a:latin typeface="Arial"/>
                <a:ea typeface="Arial"/>
              </a:rPr>
              <a:t>Cargarlos en: </a:t>
            </a:r>
            <a:endParaRPr b="0" lang="ca-ES" sz="2670" spc="-1" strike="noStrike">
              <a:latin typeface="Arial"/>
            </a:endParaRPr>
          </a:p>
          <a:p>
            <a:pPr lvl="3" marL="914400" indent="-168840">
              <a:lnSpc>
                <a:spcPct val="100000"/>
              </a:lnSpc>
              <a:buClr>
                <a:srgbClr val="000000"/>
              </a:buClr>
              <a:buFont typeface="Arial"/>
              <a:buChar char="•"/>
            </a:pPr>
            <a:r>
              <a:rPr b="0" lang="ca-ES" sz="2670" spc="-1" strike="noStrike">
                <a:solidFill>
                  <a:srgbClr val="000000"/>
                </a:solidFill>
                <a:latin typeface="Arial"/>
                <a:ea typeface="Arial"/>
              </a:rPr>
              <a:t> </a:t>
            </a:r>
            <a:r>
              <a:rPr b="0" lang="ca-ES" sz="2670" spc="-1" strike="noStrike">
                <a:solidFill>
                  <a:srgbClr val="000000"/>
                </a:solidFill>
                <a:latin typeface="Arial"/>
                <a:ea typeface="Arial"/>
              </a:rPr>
              <a:t>Otra base de datos </a:t>
            </a:r>
            <a:endParaRPr b="0" lang="ca-ES" sz="2670" spc="-1" strike="noStrike">
              <a:latin typeface="Arial"/>
            </a:endParaRPr>
          </a:p>
          <a:p>
            <a:pPr lvl="4" marL="914400" indent="-168840">
              <a:lnSpc>
                <a:spcPct val="100000"/>
              </a:lnSpc>
              <a:buClr>
                <a:srgbClr val="000000"/>
              </a:buClr>
              <a:buFont typeface="Arial"/>
              <a:buChar char="•"/>
            </a:pPr>
            <a:r>
              <a:rPr b="0" lang="ca-ES" sz="2670" spc="-1" strike="noStrike">
                <a:solidFill>
                  <a:srgbClr val="000000"/>
                </a:solidFill>
                <a:latin typeface="Arial"/>
                <a:ea typeface="Arial"/>
              </a:rPr>
              <a:t> </a:t>
            </a:r>
            <a:r>
              <a:rPr b="0" lang="ca-ES" sz="2670" spc="-1" strike="noStrike">
                <a:solidFill>
                  <a:srgbClr val="000000"/>
                </a:solidFill>
                <a:latin typeface="Arial"/>
                <a:ea typeface="Arial"/>
              </a:rPr>
              <a:t>Datamart</a:t>
            </a:r>
            <a:endParaRPr b="0" lang="ca-ES" sz="2670" spc="-1" strike="noStrike">
              <a:latin typeface="Arial"/>
            </a:endParaRPr>
          </a:p>
          <a:p>
            <a:pPr lvl="4" marL="914400" indent="-168840">
              <a:lnSpc>
                <a:spcPct val="100000"/>
              </a:lnSpc>
              <a:buClr>
                <a:srgbClr val="000000"/>
              </a:buClr>
              <a:buFont typeface="Arial"/>
              <a:buChar char="•"/>
            </a:pPr>
            <a:r>
              <a:rPr b="0" lang="ca-ES" sz="2670" spc="-1" strike="noStrike">
                <a:solidFill>
                  <a:srgbClr val="000000"/>
                </a:solidFill>
                <a:latin typeface="Arial"/>
                <a:ea typeface="Arial"/>
              </a:rPr>
              <a:t> </a:t>
            </a:r>
            <a:r>
              <a:rPr b="0" lang="ca-ES" sz="2670" spc="-1" strike="noStrike">
                <a:solidFill>
                  <a:srgbClr val="000000"/>
                </a:solidFill>
                <a:latin typeface="Arial"/>
                <a:ea typeface="Arial"/>
              </a:rPr>
              <a:t>Datawarehouse </a:t>
            </a:r>
            <a:endParaRPr b="0" lang="ca-ES" sz="2670" spc="-1" strike="noStrike">
              <a:latin typeface="Arial"/>
            </a:endParaRPr>
          </a:p>
          <a:p>
            <a:pPr lvl="4" marL="914400" indent="-168840">
              <a:lnSpc>
                <a:spcPct val="100000"/>
              </a:lnSpc>
              <a:buClr>
                <a:srgbClr val="000000"/>
              </a:buClr>
              <a:buFont typeface="Arial"/>
              <a:buChar char="•"/>
            </a:pPr>
            <a:r>
              <a:rPr b="0" lang="ca-ES" sz="2670" spc="-1" strike="noStrike">
                <a:solidFill>
                  <a:srgbClr val="000000"/>
                </a:solidFill>
                <a:latin typeface="Arial"/>
                <a:ea typeface="Arial"/>
              </a:rPr>
              <a:t> </a:t>
            </a:r>
            <a:r>
              <a:rPr b="0" lang="ca-ES" sz="2670" spc="-1" strike="noStrike">
                <a:solidFill>
                  <a:srgbClr val="000000"/>
                </a:solidFill>
                <a:latin typeface="Arial"/>
                <a:ea typeface="Arial"/>
              </a:rPr>
              <a:t>Datalake</a:t>
            </a:r>
            <a:endParaRPr b="0" lang="ca-ES" sz="2670" spc="-1" strike="noStrike">
              <a:latin typeface="Arial"/>
            </a:endParaRPr>
          </a:p>
          <a:p>
            <a:pPr lvl="3" marL="457200" indent="-168840">
              <a:lnSpc>
                <a:spcPct val="100000"/>
              </a:lnSpc>
              <a:buClr>
                <a:srgbClr val="000000"/>
              </a:buClr>
              <a:buFont typeface="Arial"/>
              <a:buChar char="•"/>
            </a:pPr>
            <a:r>
              <a:rPr b="0" lang="ca-ES" sz="2670" spc="-1" strike="noStrike">
                <a:solidFill>
                  <a:srgbClr val="000000"/>
                </a:solidFill>
                <a:latin typeface="Arial"/>
                <a:ea typeface="Arial"/>
              </a:rPr>
              <a:t> </a:t>
            </a:r>
            <a:r>
              <a:rPr b="0" lang="ca-ES" sz="2670" spc="-1" strike="noStrike">
                <a:solidFill>
                  <a:srgbClr val="000000"/>
                </a:solidFill>
                <a:latin typeface="Arial"/>
                <a:ea typeface="Arial"/>
              </a:rPr>
              <a:t>En otro sistema operacional para apoyar un proceso de negocio. </a:t>
            </a:r>
            <a:endParaRPr b="0" lang="ca-ES" sz="2670" spc="-1" strike="noStrike">
              <a:latin typeface="Arial"/>
            </a:endParaRPr>
          </a:p>
        </p:txBody>
      </p:sp>
      <p:grpSp>
        <p:nvGrpSpPr>
          <p:cNvPr id="163" name="Group 3"/>
          <p:cNvGrpSpPr/>
          <p:nvPr/>
        </p:nvGrpSpPr>
        <p:grpSpPr>
          <a:xfrm>
            <a:off x="8270640" y="1409400"/>
            <a:ext cx="3744360" cy="2300040"/>
            <a:chOff x="8270640" y="1409400"/>
            <a:chExt cx="3744360" cy="2300040"/>
          </a:xfrm>
        </p:grpSpPr>
        <p:sp>
          <p:nvSpPr>
            <p:cNvPr id="164" name="CustomShape 4"/>
            <p:cNvSpPr/>
            <p:nvPr/>
          </p:nvSpPr>
          <p:spPr>
            <a:xfrm rot="5400000">
              <a:off x="8125560" y="1554120"/>
              <a:ext cx="966240" cy="676440"/>
            </a:xfrm>
            <a:prstGeom prst="chevron">
              <a:avLst>
                <a:gd name="adj" fmla="val 50000"/>
              </a:avLst>
            </a:prstGeom>
            <a:solidFill>
              <a:srgbClr val="ffaa3f"/>
            </a:solidFill>
            <a:ln w="25560">
              <a:solidFill>
                <a:srgbClr val="ffaa3f"/>
              </a:solidFill>
              <a:round/>
            </a:ln>
          </p:spPr>
          <p:style>
            <a:lnRef idx="0"/>
            <a:fillRef idx="0"/>
            <a:effectRef idx="0"/>
            <a:fontRef idx="minor"/>
          </p:style>
        </p:sp>
        <p:sp>
          <p:nvSpPr>
            <p:cNvPr id="165" name="CustomShape 5"/>
            <p:cNvSpPr/>
            <p:nvPr/>
          </p:nvSpPr>
          <p:spPr>
            <a:xfrm>
              <a:off x="8270640" y="1747440"/>
              <a:ext cx="676440" cy="289800"/>
            </a:xfrm>
            <a:prstGeom prst="rect">
              <a:avLst/>
            </a:prstGeom>
            <a:noFill/>
            <a:ln>
              <a:noFill/>
            </a:ln>
          </p:spPr>
          <p:style>
            <a:lnRef idx="0"/>
            <a:fillRef idx="0"/>
            <a:effectRef idx="0"/>
            <a:fontRef idx="minor"/>
          </p:style>
          <p:txBody>
            <a:bodyPr lIns="13680" rIns="13680" tIns="13680" bIns="13680" anchor="ctr"/>
            <a:p>
              <a:pPr algn="ctr">
                <a:lnSpc>
                  <a:spcPct val="90000"/>
                </a:lnSpc>
              </a:pPr>
              <a:r>
                <a:rPr b="0" lang="ca-ES" sz="2140" spc="-1" strike="noStrike">
                  <a:solidFill>
                    <a:srgbClr val="ffffff"/>
                  </a:solidFill>
                  <a:latin typeface="Arial"/>
                  <a:ea typeface="Arial"/>
                </a:rPr>
                <a:t>E</a:t>
              </a:r>
              <a:endParaRPr b="0" lang="ca-ES" sz="2140" spc="-1" strike="noStrike">
                <a:latin typeface="Arial"/>
              </a:endParaRPr>
            </a:p>
          </p:txBody>
        </p:sp>
        <p:sp>
          <p:nvSpPr>
            <p:cNvPr id="166" name="CustomShape 6"/>
            <p:cNvSpPr/>
            <p:nvPr/>
          </p:nvSpPr>
          <p:spPr>
            <a:xfrm rot="5400000">
              <a:off x="10167120" y="189360"/>
              <a:ext cx="628200" cy="3067560"/>
            </a:xfrm>
            <a:prstGeom prst="round2SameRect">
              <a:avLst>
                <a:gd name="adj1" fmla="val 16667"/>
                <a:gd name="adj2" fmla="val 0"/>
              </a:avLst>
            </a:prstGeom>
            <a:solidFill>
              <a:schemeClr val="lt1">
                <a:alpha val="89803"/>
              </a:schemeClr>
            </a:solidFill>
            <a:ln w="25560">
              <a:solidFill>
                <a:srgbClr val="ffaa3f"/>
              </a:solidFill>
              <a:round/>
            </a:ln>
          </p:spPr>
          <p:style>
            <a:lnRef idx="0"/>
            <a:fillRef idx="0"/>
            <a:effectRef idx="0"/>
            <a:fontRef idx="minor"/>
          </p:style>
        </p:sp>
        <p:sp>
          <p:nvSpPr>
            <p:cNvPr id="167" name="CustomShape 7"/>
            <p:cNvSpPr/>
            <p:nvPr/>
          </p:nvSpPr>
          <p:spPr>
            <a:xfrm>
              <a:off x="8947080" y="1440000"/>
              <a:ext cx="3036600" cy="567000"/>
            </a:xfrm>
            <a:prstGeom prst="rect">
              <a:avLst/>
            </a:prstGeom>
            <a:noFill/>
            <a:ln>
              <a:noFill/>
            </a:ln>
          </p:spPr>
          <p:style>
            <a:lnRef idx="0"/>
            <a:fillRef idx="0"/>
            <a:effectRef idx="0"/>
            <a:fontRef idx="minor"/>
          </p:style>
          <p:txBody>
            <a:bodyPr lIns="132840" rIns="11880" tIns="11880" bIns="11880" anchor="ctr"/>
            <a:p>
              <a:pPr lvl="1" marL="152280" indent="-151920">
                <a:lnSpc>
                  <a:spcPct val="90000"/>
                </a:lnSpc>
                <a:buClr>
                  <a:srgbClr val="000000"/>
                </a:buClr>
                <a:buFont typeface="Arial"/>
                <a:buChar char="•"/>
              </a:pPr>
              <a:r>
                <a:rPr b="0" lang="ca-ES" sz="1870" spc="-1" strike="noStrike">
                  <a:solidFill>
                    <a:srgbClr val="000000"/>
                  </a:solidFill>
                  <a:latin typeface="Arial"/>
                  <a:ea typeface="Arial"/>
                </a:rPr>
                <a:t>Extracción</a:t>
              </a:r>
              <a:endParaRPr b="0" lang="ca-ES" sz="1870" spc="-1" strike="noStrike">
                <a:latin typeface="Arial"/>
              </a:endParaRPr>
            </a:p>
          </p:txBody>
        </p:sp>
        <p:sp>
          <p:nvSpPr>
            <p:cNvPr id="168" name="CustomShape 8"/>
            <p:cNvSpPr/>
            <p:nvPr/>
          </p:nvSpPr>
          <p:spPr>
            <a:xfrm rot="5400000">
              <a:off x="8125560" y="2220840"/>
              <a:ext cx="966240" cy="676440"/>
            </a:xfrm>
            <a:prstGeom prst="chevron">
              <a:avLst>
                <a:gd name="adj" fmla="val 50000"/>
              </a:avLst>
            </a:prstGeom>
            <a:solidFill>
              <a:srgbClr val="ffaa3f"/>
            </a:solidFill>
            <a:ln w="25560">
              <a:solidFill>
                <a:srgbClr val="ffaa3f"/>
              </a:solidFill>
              <a:round/>
            </a:ln>
          </p:spPr>
          <p:style>
            <a:lnRef idx="0"/>
            <a:fillRef idx="0"/>
            <a:effectRef idx="0"/>
            <a:fontRef idx="minor"/>
          </p:style>
        </p:sp>
        <p:sp>
          <p:nvSpPr>
            <p:cNvPr id="169" name="CustomShape 9"/>
            <p:cNvSpPr/>
            <p:nvPr/>
          </p:nvSpPr>
          <p:spPr>
            <a:xfrm>
              <a:off x="8270640" y="2414520"/>
              <a:ext cx="676440" cy="289800"/>
            </a:xfrm>
            <a:prstGeom prst="rect">
              <a:avLst/>
            </a:prstGeom>
            <a:noFill/>
            <a:ln>
              <a:noFill/>
            </a:ln>
          </p:spPr>
          <p:style>
            <a:lnRef idx="0"/>
            <a:fillRef idx="0"/>
            <a:effectRef idx="0"/>
            <a:fontRef idx="minor"/>
          </p:style>
          <p:txBody>
            <a:bodyPr lIns="13680" rIns="13680" tIns="13680" bIns="13680" anchor="ctr"/>
            <a:p>
              <a:pPr algn="ctr">
                <a:lnSpc>
                  <a:spcPct val="90000"/>
                </a:lnSpc>
              </a:pPr>
              <a:r>
                <a:rPr b="0" lang="ca-ES" sz="2140" spc="-1" strike="noStrike">
                  <a:solidFill>
                    <a:srgbClr val="ffffff"/>
                  </a:solidFill>
                  <a:latin typeface="Arial"/>
                  <a:ea typeface="Arial"/>
                </a:rPr>
                <a:t>T</a:t>
              </a:r>
              <a:endParaRPr b="0" lang="ca-ES" sz="2140" spc="-1" strike="noStrike">
                <a:latin typeface="Arial"/>
              </a:endParaRPr>
            </a:p>
          </p:txBody>
        </p:sp>
        <p:sp>
          <p:nvSpPr>
            <p:cNvPr id="170" name="CustomShape 10"/>
            <p:cNvSpPr/>
            <p:nvPr/>
          </p:nvSpPr>
          <p:spPr>
            <a:xfrm rot="5400000">
              <a:off x="10167120" y="856080"/>
              <a:ext cx="627840" cy="3067560"/>
            </a:xfrm>
            <a:prstGeom prst="round2SameRect">
              <a:avLst>
                <a:gd name="adj1" fmla="val 16667"/>
                <a:gd name="adj2" fmla="val 0"/>
              </a:avLst>
            </a:prstGeom>
            <a:solidFill>
              <a:schemeClr val="lt1">
                <a:alpha val="89803"/>
              </a:schemeClr>
            </a:solidFill>
            <a:ln w="25560">
              <a:solidFill>
                <a:srgbClr val="ffaa3f"/>
              </a:solidFill>
              <a:round/>
            </a:ln>
          </p:spPr>
          <p:style>
            <a:lnRef idx="0"/>
            <a:fillRef idx="0"/>
            <a:effectRef idx="0"/>
            <a:fontRef idx="minor"/>
          </p:style>
        </p:sp>
        <p:sp>
          <p:nvSpPr>
            <p:cNvPr id="171" name="CustomShape 11"/>
            <p:cNvSpPr/>
            <p:nvPr/>
          </p:nvSpPr>
          <p:spPr>
            <a:xfrm>
              <a:off x="8947080" y="2107080"/>
              <a:ext cx="3036600" cy="566640"/>
            </a:xfrm>
            <a:prstGeom prst="rect">
              <a:avLst/>
            </a:prstGeom>
            <a:noFill/>
            <a:ln>
              <a:noFill/>
            </a:ln>
          </p:spPr>
          <p:style>
            <a:lnRef idx="0"/>
            <a:fillRef idx="0"/>
            <a:effectRef idx="0"/>
            <a:fontRef idx="minor"/>
          </p:style>
          <p:txBody>
            <a:bodyPr lIns="132840" rIns="11880" tIns="11880" bIns="11880" anchor="ctr"/>
            <a:p>
              <a:pPr lvl="1" marL="152280" indent="-151920">
                <a:lnSpc>
                  <a:spcPct val="90000"/>
                </a:lnSpc>
                <a:buClr>
                  <a:srgbClr val="000000"/>
                </a:buClr>
                <a:buFont typeface="Arial"/>
                <a:buChar char="•"/>
              </a:pPr>
              <a:r>
                <a:rPr b="0" lang="ca-ES" sz="1870" spc="-1" strike="noStrike">
                  <a:solidFill>
                    <a:srgbClr val="000000"/>
                  </a:solidFill>
                  <a:latin typeface="Arial"/>
                  <a:ea typeface="Arial"/>
                </a:rPr>
                <a:t>Transformación</a:t>
              </a:r>
              <a:endParaRPr b="0" lang="ca-ES" sz="1870" spc="-1" strike="noStrike">
                <a:latin typeface="Arial"/>
              </a:endParaRPr>
            </a:p>
          </p:txBody>
        </p:sp>
        <p:sp>
          <p:nvSpPr>
            <p:cNvPr id="172" name="CustomShape 12"/>
            <p:cNvSpPr/>
            <p:nvPr/>
          </p:nvSpPr>
          <p:spPr>
            <a:xfrm rot="5400000">
              <a:off x="8125560" y="2887920"/>
              <a:ext cx="966240" cy="676440"/>
            </a:xfrm>
            <a:prstGeom prst="chevron">
              <a:avLst>
                <a:gd name="adj" fmla="val 50000"/>
              </a:avLst>
            </a:prstGeom>
            <a:solidFill>
              <a:srgbClr val="ffaa3f"/>
            </a:solidFill>
            <a:ln w="25560">
              <a:solidFill>
                <a:srgbClr val="ffaa3f"/>
              </a:solidFill>
              <a:round/>
            </a:ln>
          </p:spPr>
          <p:style>
            <a:lnRef idx="0"/>
            <a:fillRef idx="0"/>
            <a:effectRef idx="0"/>
            <a:fontRef idx="minor"/>
          </p:style>
        </p:sp>
        <p:sp>
          <p:nvSpPr>
            <p:cNvPr id="173" name="CustomShape 13"/>
            <p:cNvSpPr/>
            <p:nvPr/>
          </p:nvSpPr>
          <p:spPr>
            <a:xfrm>
              <a:off x="8270640" y="3081600"/>
              <a:ext cx="676440" cy="289800"/>
            </a:xfrm>
            <a:prstGeom prst="rect">
              <a:avLst/>
            </a:prstGeom>
            <a:noFill/>
            <a:ln>
              <a:noFill/>
            </a:ln>
          </p:spPr>
          <p:style>
            <a:lnRef idx="0"/>
            <a:fillRef idx="0"/>
            <a:effectRef idx="0"/>
            <a:fontRef idx="minor"/>
          </p:style>
          <p:txBody>
            <a:bodyPr lIns="13680" rIns="13680" tIns="13680" bIns="13680" anchor="ctr"/>
            <a:p>
              <a:pPr algn="ctr">
                <a:lnSpc>
                  <a:spcPct val="90000"/>
                </a:lnSpc>
              </a:pPr>
              <a:r>
                <a:rPr b="0" lang="ca-ES" sz="2140" spc="-1" strike="noStrike">
                  <a:solidFill>
                    <a:srgbClr val="ffffff"/>
                  </a:solidFill>
                  <a:latin typeface="Arial"/>
                  <a:ea typeface="Arial"/>
                </a:rPr>
                <a:t>L</a:t>
              </a:r>
              <a:endParaRPr b="0" lang="ca-ES" sz="2140" spc="-1" strike="noStrike">
                <a:latin typeface="Arial"/>
              </a:endParaRPr>
            </a:p>
          </p:txBody>
        </p:sp>
        <p:sp>
          <p:nvSpPr>
            <p:cNvPr id="174" name="CustomShape 14"/>
            <p:cNvSpPr/>
            <p:nvPr/>
          </p:nvSpPr>
          <p:spPr>
            <a:xfrm rot="5400000">
              <a:off x="10167120" y="1523160"/>
              <a:ext cx="627840" cy="3067560"/>
            </a:xfrm>
            <a:prstGeom prst="round2SameRect">
              <a:avLst>
                <a:gd name="adj1" fmla="val 16667"/>
                <a:gd name="adj2" fmla="val 0"/>
              </a:avLst>
            </a:prstGeom>
            <a:solidFill>
              <a:schemeClr val="lt1">
                <a:alpha val="89803"/>
              </a:schemeClr>
            </a:solidFill>
            <a:ln w="25560">
              <a:solidFill>
                <a:srgbClr val="ffaa3f"/>
              </a:solidFill>
              <a:round/>
            </a:ln>
          </p:spPr>
          <p:style>
            <a:lnRef idx="0"/>
            <a:fillRef idx="0"/>
            <a:effectRef idx="0"/>
            <a:fontRef idx="minor"/>
          </p:style>
        </p:sp>
        <p:sp>
          <p:nvSpPr>
            <p:cNvPr id="175" name="CustomShape 15"/>
            <p:cNvSpPr/>
            <p:nvPr/>
          </p:nvSpPr>
          <p:spPr>
            <a:xfrm>
              <a:off x="8947080" y="2774160"/>
              <a:ext cx="3036600" cy="566640"/>
            </a:xfrm>
            <a:prstGeom prst="rect">
              <a:avLst/>
            </a:prstGeom>
            <a:noFill/>
            <a:ln>
              <a:noFill/>
            </a:ln>
          </p:spPr>
          <p:style>
            <a:lnRef idx="0"/>
            <a:fillRef idx="0"/>
            <a:effectRef idx="0"/>
            <a:fontRef idx="minor"/>
          </p:style>
          <p:txBody>
            <a:bodyPr lIns="132840" rIns="11880" tIns="11880" bIns="11880" anchor="ctr"/>
            <a:p>
              <a:pPr lvl="1" marL="152280" indent="-151920">
                <a:lnSpc>
                  <a:spcPct val="90000"/>
                </a:lnSpc>
                <a:buClr>
                  <a:srgbClr val="000000"/>
                </a:buClr>
                <a:buFont typeface="Arial"/>
                <a:buChar char="•"/>
              </a:pPr>
              <a:r>
                <a:rPr b="0" lang="ca-ES" sz="1870" spc="-1" strike="noStrike">
                  <a:solidFill>
                    <a:srgbClr val="000000"/>
                  </a:solidFill>
                  <a:latin typeface="Arial"/>
                  <a:ea typeface="Arial"/>
                </a:rPr>
                <a:t>Load (Carga)</a:t>
              </a:r>
              <a:endParaRPr b="0" lang="ca-ES" sz="1870" spc="-1" strike="noStrike">
                <a:latin typeface="Arial"/>
              </a:endParaRPr>
            </a:p>
          </p:txBody>
        </p:sp>
      </p:grpSp>
      <p:pic>
        <p:nvPicPr>
          <p:cNvPr id="176" name="Imagen 22" descr=""/>
          <p:cNvPicPr/>
          <p:nvPr/>
        </p:nvPicPr>
        <p:blipFill>
          <a:blip r:embed="rId1"/>
          <a:stretch/>
        </p:blipFill>
        <p:spPr>
          <a:xfrm>
            <a:off x="0" y="222480"/>
            <a:ext cx="9000720" cy="1076040"/>
          </a:xfrm>
          <a:prstGeom prst="rect">
            <a:avLst/>
          </a:prstGeom>
          <a:ln>
            <a:noFill/>
          </a:ln>
        </p:spPr>
      </p:pic>
      <p:sp>
        <p:nvSpPr>
          <p:cNvPr id="177" name="CustomShape 16"/>
          <p:cNvSpPr/>
          <p:nvPr/>
        </p:nvSpPr>
        <p:spPr>
          <a:xfrm>
            <a:off x="-576000" y="516600"/>
            <a:ext cx="4651200" cy="516960"/>
          </a:xfrm>
          <a:prstGeom prst="rect">
            <a:avLst/>
          </a:prstGeom>
          <a:noFill/>
          <a:ln>
            <a:noFill/>
          </a:ln>
        </p:spPr>
        <p:style>
          <a:lnRef idx="0"/>
          <a:fillRef idx="0"/>
          <a:effectRef idx="0"/>
          <a:fontRef idx="minor"/>
        </p:style>
        <p:txBody>
          <a:bodyPr wrap="none" lIns="90000" rIns="90000" tIns="45000" bIns="45000"/>
          <a:p>
            <a:pPr algn="ctr">
              <a:lnSpc>
                <a:spcPct val="100000"/>
              </a:lnSpc>
            </a:pPr>
            <a:r>
              <a:rPr b="1" lang="ca-ES" sz="2800" spc="-1" strike="noStrike">
                <a:solidFill>
                  <a:srgbClr val="ffffff"/>
                </a:solidFill>
                <a:latin typeface="Calibri"/>
              </a:rPr>
              <a:t>QUÉ ES UNA ETL O ELT</a:t>
            </a:r>
            <a:endParaRPr b="0" lang="ca-ES" sz="2800" spc="-1" strike="noStrike">
              <a:latin typeface="Arial"/>
            </a:endParaRPr>
          </a:p>
        </p:txBody>
      </p:sp>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2939</TotalTime>
  <Application>LibreOffice/6.0.7.3$Linux_X86_64 LibreOffice_project/00m0$Build-3</Application>
  <Words>2093</Words>
  <Paragraphs>377</Paragraphs>
  <Company>Microsoft</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2021-01-22T17:05:26Z</dcterms:created>
  <dc:creator>carlos lopez</dc:creator>
  <dc:description/>
  <dc:language>ca-ES</dc:language>
  <cp:lastModifiedBy>carlos lopez</cp:lastModifiedBy>
  <dcterms:modified xsi:type="dcterms:W3CDTF">2021-05-04T12:46:55Z</dcterms:modified>
  <cp:revision>118</cp:revision>
  <dc:subject/>
  <dc:title>Presentación de PowerPoint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mpany">
    <vt:lpwstr>Microsoft</vt:lpwstr>
  </property>
  <property fmtid="{D5CDD505-2E9C-101B-9397-08002B2CF9AE}" pid="4" name="HiddenSlides">
    <vt:i4>0</vt:i4>
  </property>
  <property fmtid="{D5CDD505-2E9C-101B-9397-08002B2CF9AE}" pid="5" name="HyperlinksChanged">
    <vt:bool>0</vt:bool>
  </property>
  <property fmtid="{D5CDD505-2E9C-101B-9397-08002B2CF9AE}" pid="6" name="LinksUpToDate">
    <vt:bool>0</vt:bool>
  </property>
  <property fmtid="{D5CDD505-2E9C-101B-9397-08002B2CF9AE}" pid="7" name="MMClips">
    <vt:i4>0</vt:i4>
  </property>
  <property fmtid="{D5CDD505-2E9C-101B-9397-08002B2CF9AE}" pid="8" name="Notes">
    <vt:i4>28</vt:i4>
  </property>
  <property fmtid="{D5CDD505-2E9C-101B-9397-08002B2CF9AE}" pid="9" name="PresentationFormat">
    <vt:lpwstr>Panorámica</vt:lpwstr>
  </property>
  <property fmtid="{D5CDD505-2E9C-101B-9397-08002B2CF9AE}" pid="10" name="ScaleCrop">
    <vt:bool>0</vt:bool>
  </property>
  <property fmtid="{D5CDD505-2E9C-101B-9397-08002B2CF9AE}" pid="11" name="ShareDoc">
    <vt:bool>0</vt:bool>
  </property>
  <property fmtid="{D5CDD505-2E9C-101B-9397-08002B2CF9AE}" pid="12" name="Slides">
    <vt:i4>32</vt:i4>
  </property>
</Properties>
</file>